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2" r:id="rId4"/>
    <p:sldMasterId id="2147483683" r:id="rId5"/>
    <p:sldMasterId id="2147483686" r:id="rId6"/>
  </p:sldMasterIdLst>
  <p:notesMasterIdLst>
    <p:notesMasterId r:id="rId44"/>
  </p:notesMasterIdLst>
  <p:sldIdLst>
    <p:sldId id="320" r:id="rId7"/>
    <p:sldId id="436" r:id="rId8"/>
    <p:sldId id="434" r:id="rId9"/>
    <p:sldId id="415" r:id="rId10"/>
    <p:sldId id="433" r:id="rId11"/>
    <p:sldId id="437" r:id="rId12"/>
    <p:sldId id="416" r:id="rId13"/>
    <p:sldId id="411" r:id="rId14"/>
    <p:sldId id="407" r:id="rId15"/>
    <p:sldId id="409" r:id="rId16"/>
    <p:sldId id="429" r:id="rId17"/>
    <p:sldId id="284" r:id="rId18"/>
    <p:sldId id="442" r:id="rId19"/>
    <p:sldId id="286" r:id="rId20"/>
    <p:sldId id="287" r:id="rId21"/>
    <p:sldId id="288" r:id="rId22"/>
    <p:sldId id="292" r:id="rId23"/>
    <p:sldId id="289" r:id="rId24"/>
    <p:sldId id="290" r:id="rId25"/>
    <p:sldId id="291" r:id="rId26"/>
    <p:sldId id="431" r:id="rId27"/>
    <p:sldId id="256" r:id="rId28"/>
    <p:sldId id="285" r:id="rId29"/>
    <p:sldId id="418" r:id="rId30"/>
    <p:sldId id="443" r:id="rId31"/>
    <p:sldId id="420" r:id="rId32"/>
    <p:sldId id="424" r:id="rId33"/>
    <p:sldId id="426" r:id="rId34"/>
    <p:sldId id="439" r:id="rId35"/>
    <p:sldId id="435" r:id="rId36"/>
    <p:sldId id="425" r:id="rId37"/>
    <p:sldId id="440" r:id="rId38"/>
    <p:sldId id="428" r:id="rId39"/>
    <p:sldId id="419" r:id="rId40"/>
    <p:sldId id="427" r:id="rId41"/>
    <p:sldId id="432" r:id="rId42"/>
    <p:sldId id="441" r:id="rId4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C08355-214D-4421-B4D2-7C84E44188D6}">
          <p14:sldIdLst>
            <p14:sldId id="320"/>
            <p14:sldId id="436"/>
            <p14:sldId id="434"/>
            <p14:sldId id="415"/>
            <p14:sldId id="433"/>
            <p14:sldId id="437"/>
            <p14:sldId id="416"/>
            <p14:sldId id="411"/>
            <p14:sldId id="407"/>
            <p14:sldId id="409"/>
            <p14:sldId id="429"/>
            <p14:sldId id="284"/>
            <p14:sldId id="442"/>
            <p14:sldId id="286"/>
            <p14:sldId id="287"/>
            <p14:sldId id="288"/>
            <p14:sldId id="292"/>
            <p14:sldId id="289"/>
            <p14:sldId id="290"/>
            <p14:sldId id="291"/>
          </p14:sldIdLst>
        </p14:section>
        <p14:section name="Default Section" id="{EE5508BF-60AA-4B67-A5E8-060F9305B5AA}">
          <p14:sldIdLst>
            <p14:sldId id="431"/>
          </p14:sldIdLst>
        </p14:section>
        <p14:section name="Default Section" id="{8FD55690-ED2C-4E62-866C-D5E4A91E71B3}">
          <p14:sldIdLst>
            <p14:sldId id="256"/>
            <p14:sldId id="285"/>
            <p14:sldId id="418"/>
            <p14:sldId id="443"/>
            <p14:sldId id="420"/>
            <p14:sldId id="424"/>
            <p14:sldId id="426"/>
            <p14:sldId id="439"/>
            <p14:sldId id="435"/>
            <p14:sldId id="425"/>
            <p14:sldId id="440"/>
            <p14:sldId id="428"/>
            <p14:sldId id="419"/>
            <p14:sldId id="427"/>
            <p14:sldId id="432"/>
            <p14:sldId id="4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10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86F40-53DF-4E13-A410-57C8BD3605DC}" type="datetimeFigureOut">
              <a:rPr lang="nl-NL" smtClean="0"/>
              <a:t>2-4-2026</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4F771-1739-4C25-91B9-F226AEF08314}" type="slidenum">
              <a:rPr lang="nl-NL" smtClean="0"/>
              <a:t>‹#›</a:t>
            </a:fld>
            <a:endParaRPr lang="nl-NL"/>
          </a:p>
        </p:txBody>
      </p:sp>
    </p:spTree>
    <p:extLst>
      <p:ext uri="{BB962C8B-B14F-4D97-AF65-F5344CB8AC3E}">
        <p14:creationId xmlns:p14="http://schemas.microsoft.com/office/powerpoint/2010/main" val="418117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1EEFD-9E04-414B-857F-F28EBAD33D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8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dirty="0"/>
              <a:t>Voorbeelden van een paar </a:t>
            </a:r>
            <a:r>
              <a:rPr lang="nl-NL" dirty="0" err="1"/>
              <a:t>reactive</a:t>
            </a:r>
            <a:r>
              <a:rPr lang="nl-NL" dirty="0"/>
              <a:t> </a:t>
            </a:r>
            <a:r>
              <a:rPr lang="nl-NL" dirty="0" err="1"/>
              <a:t>intermediairen</a:t>
            </a:r>
            <a:endParaRPr lang="nl-NL" dirty="0"/>
          </a:p>
          <a:p>
            <a:pPr marL="171450" indent="-171450">
              <a:buFontTx/>
              <a:buChar char="-"/>
            </a:pPr>
            <a:r>
              <a:rPr lang="nl-NL" dirty="0" err="1"/>
              <a:t>Carbocation</a:t>
            </a:r>
            <a:endParaRPr lang="nl-NL" dirty="0"/>
          </a:p>
          <a:p>
            <a:pPr marL="171450" indent="-171450">
              <a:buFontTx/>
              <a:buChar char="-"/>
            </a:pPr>
            <a:r>
              <a:rPr lang="nl-NL" dirty="0" err="1"/>
              <a:t>Imminium</a:t>
            </a:r>
            <a:r>
              <a:rPr lang="nl-NL" dirty="0"/>
              <a:t> ion</a:t>
            </a:r>
          </a:p>
          <a:p>
            <a:pPr marL="0" indent="0">
              <a:buFontTx/>
              <a:buNone/>
            </a:pPr>
            <a:r>
              <a:rPr lang="nl-NL" dirty="0"/>
              <a:t>- </a:t>
            </a:r>
            <a:r>
              <a:rPr lang="nl-NL" dirty="0" err="1"/>
              <a:t>Oxocarbenium</a:t>
            </a:r>
            <a:r>
              <a:rPr lang="nl-NL" dirty="0"/>
              <a:t> ion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1EEFD-9E04-414B-857F-F28EBAD33D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0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&amp; explain safety officers</a:t>
            </a:r>
            <a:endParaRPr lang="nl-NL" dirty="0"/>
          </a:p>
        </p:txBody>
      </p:sp>
      <p:sp>
        <p:nvSpPr>
          <p:cNvPr id="4" name="Slide Number Placeholder 3"/>
          <p:cNvSpPr>
            <a:spLocks noGrp="1"/>
          </p:cNvSpPr>
          <p:nvPr>
            <p:ph type="sldNum" sz="quarter" idx="5"/>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en-GB" sz="1200" b="0" i="0" u="none" strike="noStrike" kern="1200" cap="none" spc="0" normalizeH="0" baseline="0" noProof="0" smtClean="0">
                <a:ln>
                  <a:noFill/>
                </a:ln>
                <a:solidFill>
                  <a:srgbClr val="000000"/>
                </a:solidFill>
                <a:effectLst/>
                <a:uLnTx/>
                <a:uFillTx/>
                <a:latin typeface="Open Sans"/>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65380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B2EA6-A999-4924-AFFE-2D1B7639DC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542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customXml" Target="../../customXml/item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customXml" Target="../../customXml/item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632891" y="1265217"/>
            <a:ext cx="7847833" cy="4301725"/>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5">
            <a:extLst>
              <a:ext uri="{FF2B5EF4-FFF2-40B4-BE49-F238E27FC236}">
                <a16:creationId xmlns:a16="http://schemas.microsoft.com/office/drawing/2014/main" id="{B1E0E3E3-ABC1-4BCA-8D28-B7099A401419}"/>
              </a:ext>
            </a:extLst>
          </p:cNvPr>
          <p:cNvSpPr>
            <a:spLocks noGrp="1"/>
          </p:cNvSpPr>
          <p:nvPr>
            <p:ph type="sldNum" sz="quarter" idx="10"/>
          </p:nvPr>
        </p:nvSpPr>
        <p:spPr/>
        <p:txBody>
          <a:bodyPr/>
          <a:lstStyle>
            <a:lvl1pPr>
              <a:defRPr/>
            </a:lvl1pPr>
          </a:lstStyle>
          <a:p>
            <a:pPr>
              <a:defRPr/>
            </a:pPr>
            <a:fld id="{F1BBA11E-2A57-4C52-8019-19839C19166E}" type="slidenum">
              <a:rPr lang="nl-NL" altLang="en-US"/>
              <a:pPr>
                <a:defRPr/>
              </a:pPr>
              <a:t>‹#›</a:t>
            </a:fld>
            <a:endParaRPr lang="nl-NL" altLang="en-US"/>
          </a:p>
        </p:txBody>
      </p:sp>
      <p:sp>
        <p:nvSpPr>
          <p:cNvPr id="5" name="Tijdelijke aanduiding voor voettekst 4">
            <a:extLst>
              <a:ext uri="{FF2B5EF4-FFF2-40B4-BE49-F238E27FC236}">
                <a16:creationId xmlns:a16="http://schemas.microsoft.com/office/drawing/2014/main" id="{CCFB60F9-ECAE-441A-86DE-C30123CE47D4}"/>
              </a:ext>
            </a:extLst>
          </p:cNvPr>
          <p:cNvSpPr>
            <a:spLocks noGrp="1"/>
          </p:cNvSpPr>
          <p:nvPr>
            <p:ph type="ftr" sz="quarter" idx="11"/>
          </p:nvPr>
        </p:nvSpPr>
        <p:spPr/>
        <p:txBody>
          <a:bodyPr/>
          <a:lstStyle>
            <a:lvl1pPr>
              <a:defRPr/>
            </a:lvl1pPr>
          </a:lstStyle>
          <a:p>
            <a:pPr>
              <a:defRPr/>
            </a:pPr>
            <a:r>
              <a:rPr lang="nl-NL"/>
              <a:t>Voettekst</a:t>
            </a:r>
          </a:p>
        </p:txBody>
      </p:sp>
      <p:sp>
        <p:nvSpPr>
          <p:cNvPr id="7" name="Tijdelijke aanduiding voor datum 3">
            <a:extLst>
              <a:ext uri="{FF2B5EF4-FFF2-40B4-BE49-F238E27FC236}">
                <a16:creationId xmlns:a16="http://schemas.microsoft.com/office/drawing/2014/main" id="{0905CE39-EFB9-41E6-9BC5-4F39AC6F8345}"/>
              </a:ext>
            </a:extLst>
          </p:cNvPr>
          <p:cNvSpPr>
            <a:spLocks noGrp="1"/>
          </p:cNvSpPr>
          <p:nvPr>
            <p:ph type="dt" sz="half" idx="12"/>
          </p:nvPr>
        </p:nvSpPr>
        <p:spPr/>
        <p:txBody>
          <a:bodyPr/>
          <a:lstStyle>
            <a:lvl1pPr>
              <a:defRPr/>
            </a:lvl1pPr>
          </a:lstStyle>
          <a:p>
            <a:pPr>
              <a:defRPr/>
            </a:pPr>
            <a:fld id="{8568FD24-D3DD-44B4-AE81-F066F1A0C9DB}" type="datetime1">
              <a:rPr lang="nl-NL"/>
              <a:pPr>
                <a:defRPr/>
              </a:pPr>
              <a:t>2-4-2026</a:t>
            </a:fld>
            <a:endParaRPr lang="nl-NL" dirty="0"/>
          </a:p>
        </p:txBody>
      </p:sp>
    </p:spTree>
    <p:extLst>
      <p:ext uri="{BB962C8B-B14F-4D97-AF65-F5344CB8AC3E}">
        <p14:creationId xmlns:p14="http://schemas.microsoft.com/office/powerpoint/2010/main" val="133521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0600-3F07-46D0-B62D-56F5685CE08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NL"/>
          </a:p>
        </p:txBody>
      </p:sp>
      <p:sp>
        <p:nvSpPr>
          <p:cNvPr id="3" name="Subtitle 2">
            <a:extLst>
              <a:ext uri="{FF2B5EF4-FFF2-40B4-BE49-F238E27FC236}">
                <a16:creationId xmlns:a16="http://schemas.microsoft.com/office/drawing/2014/main" id="{A66A03B3-5F1C-4358-8054-7D46F3496B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6A50A33A-A055-4A2B-A0B5-544939C1AA74}"/>
              </a:ext>
            </a:extLst>
          </p:cNvPr>
          <p:cNvSpPr>
            <a:spLocks noGrp="1"/>
          </p:cNvSpPr>
          <p:nvPr>
            <p:ph type="dt" sz="half" idx="10"/>
          </p:nvPr>
        </p:nvSpPr>
        <p:spPr/>
        <p:txBody>
          <a:bodyPr/>
          <a:lstStyle/>
          <a:p>
            <a:fld id="{78B74757-EB16-4335-9DFC-D36B207C25F7}" type="datetimeFigureOut">
              <a:rPr lang="en-NL" smtClean="0"/>
              <a:t>02/04/2026</a:t>
            </a:fld>
            <a:endParaRPr lang="en-NL"/>
          </a:p>
        </p:txBody>
      </p:sp>
      <p:sp>
        <p:nvSpPr>
          <p:cNvPr id="5" name="Footer Placeholder 4">
            <a:extLst>
              <a:ext uri="{FF2B5EF4-FFF2-40B4-BE49-F238E27FC236}">
                <a16:creationId xmlns:a16="http://schemas.microsoft.com/office/drawing/2014/main" id="{224F8992-EA83-4FBA-8ECF-EE9B4B06208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911EE86-9FC9-4D1F-859F-052F05FF7148}"/>
              </a:ext>
            </a:extLst>
          </p:cNvPr>
          <p:cNvSpPr>
            <a:spLocks noGrp="1"/>
          </p:cNvSpPr>
          <p:nvPr>
            <p:ph type="sldNum" sz="quarter" idx="12"/>
          </p:nvPr>
        </p:nvSpPr>
        <p:spPr/>
        <p:txBody>
          <a:bodyPr/>
          <a:lstStyle/>
          <a:p>
            <a:fld id="{E5111656-B163-48BF-B208-18D18E4CF22C}" type="slidenum">
              <a:rPr lang="en-NL" smtClean="0"/>
              <a:t>‹#›</a:t>
            </a:fld>
            <a:endParaRPr lang="en-NL"/>
          </a:p>
        </p:txBody>
      </p:sp>
    </p:spTree>
    <p:extLst>
      <p:ext uri="{BB962C8B-B14F-4D97-AF65-F5344CB8AC3E}">
        <p14:creationId xmlns:p14="http://schemas.microsoft.com/office/powerpoint/2010/main" val="6396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A8D5-B815-4BC9-AD82-9B4F81ABEA7C}"/>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334A56DB-2A1B-403D-BE41-D70DBD4C48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1B1489BE-C4FA-4B8A-91E2-4AAE537F2D6D}"/>
              </a:ext>
            </a:extLst>
          </p:cNvPr>
          <p:cNvSpPr>
            <a:spLocks noGrp="1"/>
          </p:cNvSpPr>
          <p:nvPr>
            <p:ph type="dt" sz="half" idx="10"/>
          </p:nvPr>
        </p:nvSpPr>
        <p:spPr/>
        <p:txBody>
          <a:bodyPr/>
          <a:lstStyle/>
          <a:p>
            <a:fld id="{78B74757-EB16-4335-9DFC-D36B207C25F7}" type="datetimeFigureOut">
              <a:rPr lang="en-NL" smtClean="0"/>
              <a:t>02/04/2026</a:t>
            </a:fld>
            <a:endParaRPr lang="en-NL"/>
          </a:p>
        </p:txBody>
      </p:sp>
      <p:sp>
        <p:nvSpPr>
          <p:cNvPr id="5" name="Footer Placeholder 4">
            <a:extLst>
              <a:ext uri="{FF2B5EF4-FFF2-40B4-BE49-F238E27FC236}">
                <a16:creationId xmlns:a16="http://schemas.microsoft.com/office/drawing/2014/main" id="{89AEEF3F-DE92-45CC-9BA4-9379C283587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560A4A6-DCFB-4C05-8AD1-419D27D012DD}"/>
              </a:ext>
            </a:extLst>
          </p:cNvPr>
          <p:cNvSpPr>
            <a:spLocks noGrp="1"/>
          </p:cNvSpPr>
          <p:nvPr>
            <p:ph type="sldNum" sz="quarter" idx="12"/>
          </p:nvPr>
        </p:nvSpPr>
        <p:spPr/>
        <p:txBody>
          <a:bodyPr/>
          <a:lstStyle/>
          <a:p>
            <a:fld id="{E5111656-B163-48BF-B208-18D18E4CF22C}" type="slidenum">
              <a:rPr lang="en-NL" smtClean="0"/>
              <a:t>‹#›</a:t>
            </a:fld>
            <a:endParaRPr lang="en-NL"/>
          </a:p>
        </p:txBody>
      </p:sp>
    </p:spTree>
    <p:extLst>
      <p:ext uri="{BB962C8B-B14F-4D97-AF65-F5344CB8AC3E}">
        <p14:creationId xmlns:p14="http://schemas.microsoft.com/office/powerpoint/2010/main" val="270005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632891" y="1265217"/>
            <a:ext cx="7847833" cy="4301725"/>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5">
            <a:extLst>
              <a:ext uri="{FF2B5EF4-FFF2-40B4-BE49-F238E27FC236}">
                <a16:creationId xmlns:a16="http://schemas.microsoft.com/office/drawing/2014/main" id="{B1E0E3E3-ABC1-4BCA-8D28-B7099A401419}"/>
              </a:ext>
            </a:extLst>
          </p:cNvPr>
          <p:cNvSpPr>
            <a:spLocks noGrp="1"/>
          </p:cNvSpPr>
          <p:nvPr>
            <p:ph type="sldNum" sz="quarter" idx="10"/>
          </p:nvPr>
        </p:nvSpPr>
        <p:spPr/>
        <p:txBody>
          <a:bodyPr/>
          <a:lstStyle>
            <a:lvl1pPr>
              <a:defRPr/>
            </a:lvl1pPr>
          </a:lstStyle>
          <a:p>
            <a:pPr>
              <a:defRPr/>
            </a:pPr>
            <a:fld id="{F1BBA11E-2A57-4C52-8019-19839C19166E}" type="slidenum">
              <a:rPr lang="nl-NL" altLang="en-US"/>
              <a:pPr>
                <a:defRPr/>
              </a:pPr>
              <a:t>‹#›</a:t>
            </a:fld>
            <a:endParaRPr lang="nl-NL" altLang="en-US"/>
          </a:p>
        </p:txBody>
      </p:sp>
      <p:sp>
        <p:nvSpPr>
          <p:cNvPr id="5" name="Tijdelijke aanduiding voor voettekst 4">
            <a:extLst>
              <a:ext uri="{FF2B5EF4-FFF2-40B4-BE49-F238E27FC236}">
                <a16:creationId xmlns:a16="http://schemas.microsoft.com/office/drawing/2014/main" id="{CCFB60F9-ECAE-441A-86DE-C30123CE47D4}"/>
              </a:ext>
            </a:extLst>
          </p:cNvPr>
          <p:cNvSpPr>
            <a:spLocks noGrp="1"/>
          </p:cNvSpPr>
          <p:nvPr>
            <p:ph type="ftr" sz="quarter" idx="11"/>
          </p:nvPr>
        </p:nvSpPr>
        <p:spPr/>
        <p:txBody>
          <a:bodyPr/>
          <a:lstStyle>
            <a:lvl1pPr>
              <a:defRPr/>
            </a:lvl1pPr>
          </a:lstStyle>
          <a:p>
            <a:pPr>
              <a:defRPr/>
            </a:pPr>
            <a:r>
              <a:rPr lang="nl-NL"/>
              <a:t>Voettekst</a:t>
            </a:r>
          </a:p>
        </p:txBody>
      </p:sp>
      <p:sp>
        <p:nvSpPr>
          <p:cNvPr id="7" name="Tijdelijke aanduiding voor datum 3">
            <a:extLst>
              <a:ext uri="{FF2B5EF4-FFF2-40B4-BE49-F238E27FC236}">
                <a16:creationId xmlns:a16="http://schemas.microsoft.com/office/drawing/2014/main" id="{0905CE39-EFB9-41E6-9BC5-4F39AC6F8345}"/>
              </a:ext>
            </a:extLst>
          </p:cNvPr>
          <p:cNvSpPr>
            <a:spLocks noGrp="1"/>
          </p:cNvSpPr>
          <p:nvPr>
            <p:ph type="dt" sz="half" idx="12"/>
          </p:nvPr>
        </p:nvSpPr>
        <p:spPr/>
        <p:txBody>
          <a:bodyPr/>
          <a:lstStyle>
            <a:lvl1pPr>
              <a:defRPr/>
            </a:lvl1pPr>
          </a:lstStyle>
          <a:p>
            <a:pPr>
              <a:defRPr/>
            </a:pPr>
            <a:fld id="{8568FD24-D3DD-44B4-AE81-F066F1A0C9DB}" type="datetime1">
              <a:rPr lang="nl-NL"/>
              <a:pPr>
                <a:defRPr/>
              </a:pPr>
              <a:t>2-4-2026</a:t>
            </a:fld>
            <a:endParaRPr lang="nl-NL" dirty="0"/>
          </a:p>
        </p:txBody>
      </p:sp>
    </p:spTree>
    <p:extLst>
      <p:ext uri="{BB962C8B-B14F-4D97-AF65-F5344CB8AC3E}">
        <p14:creationId xmlns:p14="http://schemas.microsoft.com/office/powerpoint/2010/main" val="248002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632890" y="1265214"/>
            <a:ext cx="7847833" cy="43017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5">
            <a:extLst>
              <a:ext uri="{FF2B5EF4-FFF2-40B4-BE49-F238E27FC236}">
                <a16:creationId xmlns:a16="http://schemas.microsoft.com/office/drawing/2014/main" id="{8BB07DEB-63F6-48C3-AC09-8E517DD80962}"/>
              </a:ext>
            </a:extLst>
          </p:cNvPr>
          <p:cNvSpPr>
            <a:spLocks noGrp="1"/>
          </p:cNvSpPr>
          <p:nvPr>
            <p:ph type="sldNum" sz="quarter" idx="10"/>
          </p:nvPr>
        </p:nvSpPr>
        <p:spPr/>
        <p:txBody>
          <a:bodyPr/>
          <a:lstStyle>
            <a:lvl1pPr>
              <a:defRPr/>
            </a:lvl1pPr>
          </a:lstStyle>
          <a:p>
            <a:pPr>
              <a:defRPr/>
            </a:pPr>
            <a:fld id="{4C85002C-FCF8-46D8-A611-20EF35573685}" type="slidenum">
              <a:rPr lang="nl-NL" altLang="en-US"/>
              <a:pPr>
                <a:defRPr/>
              </a:pPr>
              <a:t>‹#›</a:t>
            </a:fld>
            <a:endParaRPr lang="nl-NL" altLang="en-US"/>
          </a:p>
        </p:txBody>
      </p:sp>
      <p:sp>
        <p:nvSpPr>
          <p:cNvPr id="5" name="Tijdelijke aanduiding voor voettekst 4">
            <a:extLst>
              <a:ext uri="{FF2B5EF4-FFF2-40B4-BE49-F238E27FC236}">
                <a16:creationId xmlns:a16="http://schemas.microsoft.com/office/drawing/2014/main" id="{650A915F-74AA-4B36-94A7-6BB67270EBBA}"/>
              </a:ext>
            </a:extLst>
          </p:cNvPr>
          <p:cNvSpPr>
            <a:spLocks noGrp="1"/>
          </p:cNvSpPr>
          <p:nvPr>
            <p:ph type="ftr" sz="quarter" idx="11"/>
          </p:nvPr>
        </p:nvSpPr>
        <p:spPr/>
        <p:txBody>
          <a:bodyPr/>
          <a:lstStyle>
            <a:lvl1pPr>
              <a:defRPr/>
            </a:lvl1pPr>
          </a:lstStyle>
          <a:p>
            <a:pPr>
              <a:defRPr/>
            </a:pPr>
            <a:r>
              <a:rPr lang="nl-NL"/>
              <a:t>Voettekst</a:t>
            </a:r>
          </a:p>
        </p:txBody>
      </p:sp>
      <p:sp>
        <p:nvSpPr>
          <p:cNvPr id="7" name="Tijdelijke aanduiding voor datum 3">
            <a:extLst>
              <a:ext uri="{FF2B5EF4-FFF2-40B4-BE49-F238E27FC236}">
                <a16:creationId xmlns:a16="http://schemas.microsoft.com/office/drawing/2014/main" id="{5F77A6C1-9701-4EC6-857A-1218F350052F}"/>
              </a:ext>
            </a:extLst>
          </p:cNvPr>
          <p:cNvSpPr>
            <a:spLocks noGrp="1"/>
          </p:cNvSpPr>
          <p:nvPr>
            <p:ph type="dt" sz="half" idx="12"/>
          </p:nvPr>
        </p:nvSpPr>
        <p:spPr/>
        <p:txBody>
          <a:bodyPr/>
          <a:lstStyle>
            <a:lvl1pPr>
              <a:defRPr/>
            </a:lvl1pPr>
          </a:lstStyle>
          <a:p>
            <a:pPr>
              <a:defRPr/>
            </a:pPr>
            <a:fld id="{2FB49071-5642-4A78-B48B-4A050DCFC204}" type="datetime1">
              <a:rPr lang="nl-NL"/>
              <a:pPr>
                <a:defRPr/>
              </a:pPr>
              <a:t>2-4-2026</a:t>
            </a:fld>
            <a:endParaRPr lang="nl-NL" dirty="0"/>
          </a:p>
        </p:txBody>
      </p:sp>
    </p:spTree>
    <p:extLst>
      <p:ext uri="{BB962C8B-B14F-4D97-AF65-F5344CB8AC3E}">
        <p14:creationId xmlns:p14="http://schemas.microsoft.com/office/powerpoint/2010/main" val="87085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3000B"/>
        </a:solidFill>
        <a:effectLst/>
      </p:bgPr>
    </p:bg>
    <p:spTree>
      <p:nvGrpSpPr>
        <p:cNvPr id="1" name=""/>
        <p:cNvGrpSpPr/>
        <p:nvPr/>
      </p:nvGrpSpPr>
      <p:grpSpPr>
        <a:xfrm>
          <a:off x="0" y="0"/>
          <a:ext cx="0" cy="0"/>
          <a:chOff x="0" y="0"/>
          <a:chExt cx="0" cy="0"/>
        </a:xfrm>
      </p:grpSpPr>
      <p:sp>
        <p:nvSpPr>
          <p:cNvPr id="13" name="Vrije tekstregel voor toelichting 1"/>
          <p:cNvSpPr>
            <a:spLocks noGrp="1" noSelect="1"/>
          </p:cNvSpPr>
          <p:nvPr>
            <p:ph type="body" sz="quarter" idx="16" hasCustomPrompt="1"/>
          </p:nvPr>
        </p:nvSpPr>
        <p:spPr>
          <a:xfrm>
            <a:off x="704710" y="5018400"/>
            <a:ext cx="7425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[Optional text line for explanation] </a:t>
            </a:r>
          </a:p>
        </p:txBody>
      </p:sp>
      <p:sp>
        <p:nvSpPr>
          <p:cNvPr id="12" name="Naam van presentator 2"/>
          <p:cNvSpPr>
            <a:spLocks noGrp="1" noSelect="1"/>
          </p:cNvSpPr>
          <p:nvPr>
            <p:ph type="body" sz="quarter" idx="15" hasCustomPrompt="1"/>
          </p:nvPr>
        </p:nvSpPr>
        <p:spPr>
          <a:xfrm>
            <a:off x="704710" y="4774496"/>
            <a:ext cx="7425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[Name of presenter]</a:t>
            </a:r>
          </a:p>
        </p:txBody>
      </p:sp>
      <p:sp>
        <p:nvSpPr>
          <p:cNvPr id="11" name="date 3 (JU-Free)"/>
          <p:cNvSpPr>
            <a:spLocks noGrp="1"/>
          </p:cNvSpPr>
          <p:nvPr>
            <p:ph type="body" sz="quarter" idx="14" hasCustomPrompt="1"/>
          </p:nvPr>
        </p:nvSpPr>
        <p:spPr>
          <a:xfrm>
            <a:off x="704710" y="4528107"/>
            <a:ext cx="7425000" cy="216000"/>
          </a:xfrm>
        </p:spPr>
        <p:txBody>
          <a:bodyPr/>
          <a:lstStyle>
            <a:lvl1pPr marL="0" indent="0">
              <a:spcBef>
                <a:spcPts val="0"/>
              </a:spcBef>
              <a:buNone/>
              <a:defRPr b="0" baseline="0">
                <a:solidFill>
                  <a:srgbClr val="8C201B"/>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en-GB" dirty="0"/>
              <a:t>[Date of presentation]</a:t>
            </a:r>
          </a:p>
          <a:p>
            <a:pPr lvl="0"/>
            <a:r>
              <a:rPr lang="en-GB" dirty="0"/>
              <a:t>JU-LEVEL1=</a:t>
            </a:r>
            <a:r>
              <a:rPr lang="en-GB" dirty="0" err="1"/>
              <a:t>Standaard</a:t>
            </a:r>
            <a:endParaRPr lang="en-GB" dirty="0"/>
          </a:p>
        </p:txBody>
      </p:sp>
      <p:sp>
        <p:nvSpPr>
          <p:cNvPr id="6" name="Title 4 (JU-Free)"/>
          <p:cNvSpPr>
            <a:spLocks noGrp="1"/>
          </p:cNvSpPr>
          <p:nvPr>
            <p:ph type="body" sz="quarter" idx="13" hasCustomPrompt="1"/>
          </p:nvPr>
        </p:nvSpPr>
        <p:spPr>
          <a:xfrm>
            <a:off x="647659" y="512677"/>
            <a:ext cx="7560000" cy="3647900"/>
          </a:xfrm>
        </p:spPr>
        <p:txBody>
          <a:bodyPr anchor="b"/>
          <a:lstStyle>
            <a:lvl1pPr marL="0" indent="0">
              <a:lnSpc>
                <a:spcPct val="85000"/>
              </a:lnSpc>
              <a:spcBef>
                <a:spcPts val="0"/>
              </a:spcBef>
              <a:buNone/>
              <a:defRPr sz="5100" b="0">
                <a:solidFill>
                  <a:schemeClr val="bg1"/>
                </a:solidFill>
                <a:latin typeface="+mj-lt"/>
              </a:defRPr>
            </a:lvl1pPr>
            <a:lvl2pPr marL="0" indent="0">
              <a:lnSpc>
                <a:spcPct val="85000"/>
              </a:lnSpc>
              <a:spcBef>
                <a:spcPts val="0"/>
              </a:spcBef>
              <a:buNone/>
              <a:defRPr sz="51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51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9" name="Frame 5"/>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0" name="Frame 6"/>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141406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02 April 2026</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3" name="Frame text 4 (JU-Free)"/>
          <p:cNvSpPr>
            <a:spLocks noGrp="1"/>
          </p:cNvSpPr>
          <p:nvPr>
            <p:ph type="body" sz="quarter" idx="13" hasCustomPrompt="1"/>
          </p:nvPr>
        </p:nvSpPr>
        <p:spPr>
          <a:xfrm>
            <a:off x="763284" y="2215839"/>
            <a:ext cx="7724235"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Tx/>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mn-lt"/>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5"/>
          <p:cNvSpPr>
            <a:spLocks noGrp="1" noSelect="1"/>
          </p:cNvSpPr>
          <p:nvPr>
            <p:ph type="title" hasCustomPrompt="1"/>
          </p:nvPr>
        </p:nvSpPr>
        <p:spPr>
          <a:xfrm>
            <a:off x="657519" y="931413"/>
            <a:ext cx="7830000" cy="720000"/>
          </a:xfrm>
        </p:spPr>
        <p:txBody>
          <a:bodyPr/>
          <a:lstStyle>
            <a:lvl1pPr>
              <a:defRPr sz="3300" b="0" cap="none" spc="-158" baseline="0">
                <a:solidFill>
                  <a:schemeClr val="accent1"/>
                </a:solidFill>
              </a:defRPr>
            </a:lvl1pPr>
          </a:lstStyle>
          <a:p>
            <a:r>
              <a:rPr lang="en-GB"/>
              <a:t>[Highlights]</a:t>
            </a:r>
            <a:endParaRPr lang="en-GB" dirty="0"/>
          </a:p>
        </p:txBody>
      </p:sp>
      <p:sp>
        <p:nvSpPr>
          <p:cNvPr id="10" name="Kopregel 6 (JU-Free)"/>
          <p:cNvSpPr>
            <a:spLocks noGrp="1"/>
          </p:cNvSpPr>
          <p:nvPr>
            <p:ph type="body" sz="quarter" idx="1002" hasCustomPrompt="1"/>
          </p:nvPr>
        </p:nvSpPr>
        <p:spPr>
          <a:xfrm>
            <a:off x="640556" y="609569"/>
            <a:ext cx="783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131580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02 April 2026</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4" name="Frame text 4"/>
          <p:cNvSpPr>
            <a:spLocks noGrp="1" noSelect="1"/>
          </p:cNvSpPr>
          <p:nvPr>
            <p:ph type="body" sz="quarter" idx="14" hasCustomPrompt="1"/>
          </p:nvPr>
        </p:nvSpPr>
        <p:spPr>
          <a:xfrm>
            <a:off x="4156425" y="2217601"/>
            <a:ext cx="4331094"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 typeface="Open Sans" panose="020B0606030504020204" pitchFamily="34" charset="0"/>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p:txBody>
      </p:sp>
      <p:sp>
        <p:nvSpPr>
          <p:cNvPr id="13" name="Frame text 5 (JU-Free)"/>
          <p:cNvSpPr>
            <a:spLocks noGrp="1"/>
          </p:cNvSpPr>
          <p:nvPr>
            <p:ph type="body" sz="quarter" idx="13" hasCustomPrompt="1"/>
          </p:nvPr>
        </p:nvSpPr>
        <p:spPr>
          <a:xfrm>
            <a:off x="763285" y="2215839"/>
            <a:ext cx="3025628"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Tx/>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mn-lt"/>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r>
              <a:rPr lang="en-GB" dirty="0"/>
              <a:t> </a:t>
            </a:r>
          </a:p>
        </p:txBody>
      </p:sp>
      <p:sp>
        <p:nvSpPr>
          <p:cNvPr id="2" name="***Titel 6"/>
          <p:cNvSpPr>
            <a:spLocks noGrp="1" noSelect="1"/>
          </p:cNvSpPr>
          <p:nvPr>
            <p:ph type="title" hasCustomPrompt="1"/>
          </p:nvPr>
        </p:nvSpPr>
        <p:spPr>
          <a:xfrm>
            <a:off x="657519" y="931413"/>
            <a:ext cx="7830000" cy="720000"/>
          </a:xfrm>
        </p:spPr>
        <p:txBody>
          <a:bodyPr/>
          <a:lstStyle>
            <a:lvl1pPr>
              <a:defRPr sz="3300" b="0" cap="none" spc="-158" baseline="0">
                <a:solidFill>
                  <a:schemeClr val="accent1"/>
                </a:solidFill>
              </a:defRPr>
            </a:lvl1pPr>
          </a:lstStyle>
          <a:p>
            <a:r>
              <a:rPr lang="en-GB"/>
              <a:t>[Highlights]</a:t>
            </a:r>
            <a:endParaRPr lang="en-GB" dirty="0"/>
          </a:p>
        </p:txBody>
      </p:sp>
      <p:sp>
        <p:nvSpPr>
          <p:cNvPr id="10" name="Kopregel 7 (JU-Free)"/>
          <p:cNvSpPr>
            <a:spLocks noGrp="1"/>
          </p:cNvSpPr>
          <p:nvPr>
            <p:ph type="body" sz="quarter" idx="1002" hasCustomPrompt="1"/>
          </p:nvPr>
        </p:nvSpPr>
        <p:spPr>
          <a:xfrm>
            <a:off x="640556" y="609569"/>
            <a:ext cx="783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2707766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Date Placeholder 1"/>
          <p:cNvSpPr>
            <a:spLocks noGrp="1" noSelect="1"/>
          </p:cNvSpPr>
          <p:nvPr>
            <p:ph type="dt" sz="half" idx="10"/>
          </p:nvPr>
        </p:nvSpPr>
        <p:spPr/>
        <p:txBody>
          <a:bodyPr/>
          <a:lstStyle/>
          <a:p>
            <a:fld id="{2923B9C5-BE15-4844-92EA-6B5A4B794705}" type="datetime4">
              <a:rPr lang="en-GB" noProof="1" smtClean="0"/>
              <a:t>02 April 2026</a:t>
            </a:fld>
            <a:endParaRPr lang="en-GB" noProof="1"/>
          </a:p>
        </p:txBody>
      </p:sp>
      <p:sp>
        <p:nvSpPr>
          <p:cNvPr id="4" name="Footer Placeholder 2"/>
          <p:cNvSpPr>
            <a:spLocks noGrp="1" noSelect="1"/>
          </p:cNvSpPr>
          <p:nvPr>
            <p:ph type="ftr" sz="quarter" idx="11"/>
          </p:nvPr>
        </p:nvSpPr>
        <p:spPr/>
        <p:txBody>
          <a:bodyPr/>
          <a:lstStyle/>
          <a:p>
            <a:r>
              <a:rPr lang="en-GB" noProof="1"/>
              <a:t>[Voettekst]</a:t>
            </a:r>
          </a:p>
        </p:txBody>
      </p:sp>
      <p:sp>
        <p:nvSpPr>
          <p:cNvPr id="5" name="Slide Number Placeholder 3"/>
          <p:cNvSpPr>
            <a:spLocks noGrp="1" noSelect="1"/>
          </p:cNvSpPr>
          <p:nvPr>
            <p:ph type="sldNum" sz="quarter" idx="12"/>
          </p:nvPr>
        </p:nvSpPr>
        <p:spPr/>
        <p:txBody>
          <a:body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16" name="Frame text 4"/>
          <p:cNvSpPr>
            <a:spLocks noGrp="1" noSelect="1"/>
          </p:cNvSpPr>
          <p:nvPr>
            <p:ph type="body" sz="quarter" idx="16" hasCustomPrompt="1"/>
          </p:nvPr>
        </p:nvSpPr>
        <p:spPr>
          <a:xfrm>
            <a:off x="6937428" y="2203964"/>
            <a:ext cx="1775222"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Tx/>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mn-lt"/>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p:txBody>
      </p:sp>
      <p:sp>
        <p:nvSpPr>
          <p:cNvPr id="15" name="Frame text 5"/>
          <p:cNvSpPr>
            <a:spLocks noGrp="1" noSelect="1"/>
          </p:cNvSpPr>
          <p:nvPr>
            <p:ph type="body" sz="quarter" idx="15" hasCustomPrompt="1"/>
          </p:nvPr>
        </p:nvSpPr>
        <p:spPr>
          <a:xfrm>
            <a:off x="4881931" y="2203964"/>
            <a:ext cx="1775222"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Tx/>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mn-lt"/>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p:txBody>
      </p:sp>
      <p:sp>
        <p:nvSpPr>
          <p:cNvPr id="14" name="Frame text 6"/>
          <p:cNvSpPr>
            <a:spLocks noGrp="1" noSelect="1"/>
          </p:cNvSpPr>
          <p:nvPr>
            <p:ph type="body" sz="quarter" idx="14" hasCustomPrompt="1"/>
          </p:nvPr>
        </p:nvSpPr>
        <p:spPr>
          <a:xfrm>
            <a:off x="2826434" y="2203964"/>
            <a:ext cx="1775222"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Tx/>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mn-lt"/>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p:txBody>
      </p:sp>
      <p:sp>
        <p:nvSpPr>
          <p:cNvPr id="13" name="Frame text 7 (JU-Free)"/>
          <p:cNvSpPr>
            <a:spLocks noGrp="1"/>
          </p:cNvSpPr>
          <p:nvPr>
            <p:ph type="body" sz="quarter" idx="13" hasCustomPrompt="1"/>
          </p:nvPr>
        </p:nvSpPr>
        <p:spPr>
          <a:xfrm>
            <a:off x="770938" y="2203964"/>
            <a:ext cx="1775222" cy="3203575"/>
          </a:xfrm>
        </p:spPr>
        <p:txBody>
          <a:bodyPr/>
          <a:lstStyle>
            <a:lvl1pPr marL="0" indent="0">
              <a:spcBef>
                <a:spcPts val="0"/>
              </a:spcBef>
              <a:spcAft>
                <a:spcPts val="225"/>
              </a:spcAft>
              <a:buNone/>
              <a:defRPr sz="1275" b="0" baseline="0">
                <a:solidFill>
                  <a:schemeClr val="accent5"/>
                </a:solidFill>
                <a:latin typeface="+mj-lt"/>
              </a:defRPr>
            </a:lvl1pPr>
            <a:lvl2pPr marL="0" indent="0">
              <a:lnSpc>
                <a:spcPct val="95000"/>
              </a:lnSpc>
              <a:spcBef>
                <a:spcPts val="0"/>
              </a:spcBef>
              <a:buNone/>
              <a:defRPr sz="2100" b="0" spc="-83" baseline="0">
                <a:solidFill>
                  <a:schemeClr val="accent5"/>
                </a:solidFill>
              </a:defRPr>
            </a:lvl2pPr>
            <a:lvl3pPr marL="243000" indent="-243000">
              <a:lnSpc>
                <a:spcPct val="90000"/>
              </a:lnSpc>
              <a:spcBef>
                <a:spcPts val="0"/>
              </a:spcBef>
              <a:buFontTx/>
              <a:buChar char="–"/>
              <a:defRPr sz="2100" b="0" spc="-83" baseline="0">
                <a:solidFill>
                  <a:schemeClr val="accent5"/>
                </a:solidFill>
              </a:defRPr>
            </a:lvl3pPr>
            <a:lvl4pPr marL="243000" indent="0">
              <a:lnSpc>
                <a:spcPct val="90000"/>
              </a:lnSpc>
              <a:spcBef>
                <a:spcPts val="0"/>
              </a:spcBef>
              <a:buFont typeface="Arial" panose="020B0604020202020204" pitchFamily="34" charset="0"/>
              <a:buNone/>
              <a:defRPr sz="2100" b="0" spc="-83" baseline="0">
                <a:solidFill>
                  <a:schemeClr val="accent5"/>
                </a:solidFill>
                <a:latin typeface="+mn-lt"/>
              </a:defRPr>
            </a:lvl4pPr>
            <a:lvl5pPr marL="0" indent="0">
              <a:lnSpc>
                <a:spcPct val="90000"/>
              </a:lnSpc>
              <a:spcBef>
                <a:spcPts val="0"/>
              </a:spcBef>
              <a:buFont typeface="Arial" panose="020B0604020202020204" pitchFamily="34" charset="0"/>
              <a:buNone/>
              <a:defRPr sz="2100" b="0" spc="-83" baseline="0">
                <a:solidFill>
                  <a:schemeClr val="accent5"/>
                </a:solidFill>
              </a:defRPr>
            </a:lvl5pPr>
            <a:lvl6pPr marL="0" indent="0">
              <a:lnSpc>
                <a:spcPct val="90000"/>
              </a:lnSpc>
              <a:spcBef>
                <a:spcPts val="0"/>
              </a:spcBef>
              <a:buFont typeface="Arial" panose="020B0604020202020204" pitchFamily="34" charset="0"/>
              <a:buNone/>
              <a:defRPr sz="2100" b="0" spc="-83" baseline="0">
                <a:solidFill>
                  <a:schemeClr val="accent5"/>
                </a:solidFill>
              </a:defRPr>
            </a:lvl6pPr>
            <a:lvl7pPr marL="0" indent="0">
              <a:lnSpc>
                <a:spcPct val="90000"/>
              </a:lnSpc>
              <a:spcBef>
                <a:spcPts val="0"/>
              </a:spcBef>
              <a:buFont typeface="Arial" panose="020B0604020202020204" pitchFamily="34" charset="0"/>
              <a:buNone/>
              <a:defRPr sz="2100" b="0" spc="-83" baseline="0">
                <a:solidFill>
                  <a:schemeClr val="accent5"/>
                </a:solidFill>
              </a:defRPr>
            </a:lvl7pPr>
            <a:lvl8pPr marL="0" indent="0">
              <a:lnSpc>
                <a:spcPct val="90000"/>
              </a:lnSpc>
              <a:spcBef>
                <a:spcPts val="0"/>
              </a:spcBef>
              <a:buFont typeface="Arial" panose="020B0604020202020204" pitchFamily="34" charset="0"/>
              <a:buNone/>
              <a:defRPr sz="2100" b="0" spc="-83" baseline="0">
                <a:solidFill>
                  <a:schemeClr val="accent5"/>
                </a:solidFill>
              </a:defRPr>
            </a:lvl8pPr>
            <a:lvl9pPr marL="0" indent="0">
              <a:lnSpc>
                <a:spcPct val="90000"/>
              </a:lnSpc>
              <a:spcBef>
                <a:spcPts val="0"/>
              </a:spcBef>
              <a:buFont typeface="Arial" panose="020B0604020202020204" pitchFamily="34" charset="0"/>
              <a:buNone/>
              <a:defRPr sz="2100" b="0" spc="-83" baseline="0">
                <a:solidFill>
                  <a:schemeClr val="accent5"/>
                </a:solidFill>
              </a:defRPr>
            </a:lvl9pPr>
          </a:lstStyle>
          <a:p>
            <a:pPr lvl="0"/>
            <a:r>
              <a:rPr lang="en-GB" dirty="0"/>
              <a:t>[Heading]</a:t>
            </a:r>
          </a:p>
          <a:p>
            <a:pPr lvl="0"/>
            <a:r>
              <a:rPr lang="en-GB" dirty="0"/>
              <a:t>JU-LEVEL1=</a:t>
            </a:r>
            <a:r>
              <a:rPr lang="en-GB" dirty="0" err="1"/>
              <a:t>Standaard</a:t>
            </a:r>
            <a:endParaRPr lang="en-GB" dirty="0"/>
          </a:p>
          <a:p>
            <a:pPr lvl="1"/>
            <a:r>
              <a:rPr lang="en-GB" dirty="0"/>
              <a:t>JU-LEVEL2=</a:t>
            </a:r>
            <a:r>
              <a:rPr lang="en-GB" dirty="0" err="1"/>
              <a:t>Basistekst</a:t>
            </a:r>
            <a:endParaRPr lang="en-GB" dirty="0"/>
          </a:p>
          <a:p>
            <a:pPr lvl="2"/>
            <a:r>
              <a:rPr lang="en-GB" dirty="0"/>
              <a:t>JU-LEVEL3=</a:t>
            </a:r>
            <a:r>
              <a:rPr lang="en-GB" dirty="0" err="1"/>
              <a:t>Opsomming</a:t>
            </a:r>
            <a:endParaRPr lang="en-GB" dirty="0"/>
          </a:p>
          <a:p>
            <a:pPr lvl="3"/>
            <a:r>
              <a:rPr lang="en-GB" dirty="0"/>
              <a:t>JU-LEVEL4=</a:t>
            </a:r>
            <a:r>
              <a:rPr lang="en-GB" dirty="0" err="1"/>
              <a:t>Zwevend</a:t>
            </a:r>
            <a:r>
              <a:rPr lang="en-GB" dirty="0"/>
              <a:t> 1e  </a:t>
            </a:r>
            <a:r>
              <a:rPr lang="en-GB" dirty="0" err="1"/>
              <a:t>niveau</a:t>
            </a:r>
            <a:endParaRPr lang="en-GB" dirty="0"/>
          </a:p>
        </p:txBody>
      </p:sp>
      <p:sp>
        <p:nvSpPr>
          <p:cNvPr id="2" name="***Titel 8"/>
          <p:cNvSpPr>
            <a:spLocks noGrp="1" noSelect="1"/>
          </p:cNvSpPr>
          <p:nvPr>
            <p:ph type="title" hasCustomPrompt="1"/>
          </p:nvPr>
        </p:nvSpPr>
        <p:spPr>
          <a:xfrm>
            <a:off x="657519" y="931413"/>
            <a:ext cx="7830000" cy="720000"/>
          </a:xfrm>
        </p:spPr>
        <p:txBody>
          <a:bodyPr/>
          <a:lstStyle>
            <a:lvl1pPr>
              <a:defRPr sz="3300" b="0" cap="none" spc="-158" baseline="0">
                <a:solidFill>
                  <a:schemeClr val="accent1"/>
                </a:solidFill>
              </a:defRPr>
            </a:lvl1pPr>
          </a:lstStyle>
          <a:p>
            <a:r>
              <a:rPr lang="en-GB"/>
              <a:t>[Highlights]</a:t>
            </a:r>
            <a:endParaRPr lang="en-GB" dirty="0"/>
          </a:p>
        </p:txBody>
      </p:sp>
      <p:sp>
        <p:nvSpPr>
          <p:cNvPr id="17" name="Kopregel 9 (JU-Free)"/>
          <p:cNvSpPr>
            <a:spLocks noGrp="1"/>
          </p:cNvSpPr>
          <p:nvPr>
            <p:ph type="body" sz="quarter" idx="1002" hasCustomPrompt="1"/>
          </p:nvPr>
        </p:nvSpPr>
        <p:spPr>
          <a:xfrm>
            <a:off x="640556" y="609569"/>
            <a:ext cx="7830000" cy="288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78043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tween slide white">
    <p:bg>
      <p:bgPr>
        <a:solidFill>
          <a:srgbClr val="FFFFFF"/>
        </a:solidFill>
        <a:effectLst/>
      </p:bgPr>
    </p:bg>
    <p:spTree>
      <p:nvGrpSpPr>
        <p:cNvPr id="1" name=""/>
        <p:cNvGrpSpPr/>
        <p:nvPr/>
      </p:nvGrpSpPr>
      <p:grpSpPr>
        <a:xfrm>
          <a:off x="0" y="0"/>
          <a:ext cx="0" cy="0"/>
          <a:chOff x="0" y="0"/>
          <a:chExt cx="0" cy="0"/>
        </a:xfrm>
      </p:grpSpPr>
      <p:sp>
        <p:nvSpPr>
          <p:cNvPr id="4" name="Frame text 1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648539" y="2808000"/>
            <a:ext cx="7830000" cy="2160000"/>
          </a:xfrm>
        </p:spPr>
        <p:txBody>
          <a:bodyPr/>
          <a:lstStyle>
            <a:lvl1pPr marL="0" indent="0" algn="ctr">
              <a:spcBef>
                <a:spcPts val="0"/>
              </a:spcBef>
              <a:buFontTx/>
              <a:buNone/>
              <a:defRPr sz="5100" cap="all" baseline="0">
                <a:solidFill>
                  <a:schemeClr val="accent1"/>
                </a:solidFill>
                <a:latin typeface="+mj-lt"/>
              </a:defRPr>
            </a:lvl1pPr>
            <a:lvl2pPr marL="0" indent="0" algn="ctr">
              <a:spcBef>
                <a:spcPts val="0"/>
              </a:spcBef>
              <a:buFontTx/>
              <a:buNone/>
              <a:defRPr sz="27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Tree>
    <p:extLst>
      <p:ext uri="{BB962C8B-B14F-4D97-AF65-F5344CB8AC3E}">
        <p14:creationId xmlns:p14="http://schemas.microsoft.com/office/powerpoint/2010/main" val="2634851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etween slide Red Impact">
    <p:bg>
      <p:bgPr>
        <a:solidFill>
          <a:srgbClr val="E3000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648539" y="2808000"/>
            <a:ext cx="7830000" cy="2160000"/>
          </a:xfrm>
        </p:spPr>
        <p:txBody>
          <a:bodyPr/>
          <a:lstStyle>
            <a:lvl1pPr marL="0" indent="0" algn="ctr">
              <a:spcBef>
                <a:spcPts val="0"/>
              </a:spcBef>
              <a:buFontTx/>
              <a:buNone/>
              <a:defRPr sz="5100" cap="all" baseline="0">
                <a:solidFill>
                  <a:srgbClr val="8C201B"/>
                </a:solidFill>
                <a:latin typeface="+mj-lt"/>
              </a:defRPr>
            </a:lvl1pPr>
            <a:lvl2pPr marL="0" indent="0" algn="ctr">
              <a:spcBef>
                <a:spcPts val="0"/>
              </a:spcBef>
              <a:buFontTx/>
              <a:buNone/>
              <a:defRPr sz="27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6" name="Frame 2"/>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9" name="Frame 3"/>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330036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sz="half" idx="1"/>
          </p:nvPr>
        </p:nvSpPr>
        <p:spPr>
          <a:xfrm>
            <a:off x="632890" y="1265214"/>
            <a:ext cx="3797339" cy="4301725"/>
          </a:xfrm>
        </p:spPr>
        <p:txBody>
          <a:bodyPr/>
          <a:lstStyle>
            <a:lvl1pPr>
              <a:defRPr sz="1318"/>
            </a:lvl1pPr>
            <a:lvl2pPr>
              <a:defRPr sz="1318"/>
            </a:lvl2pPr>
            <a:lvl3pPr>
              <a:defRPr sz="1107"/>
            </a:lvl3pPr>
            <a:lvl4pPr>
              <a:defRPr sz="1107"/>
            </a:lvl4pPr>
            <a:lvl5pPr>
              <a:defRPr sz="1107"/>
            </a:lvl5pPr>
            <a:lvl6pPr>
              <a:defRPr sz="1371"/>
            </a:lvl6pPr>
            <a:lvl7pPr>
              <a:defRPr sz="1371"/>
            </a:lvl7pPr>
            <a:lvl8pPr>
              <a:defRPr sz="1371"/>
            </a:lvl8pPr>
            <a:lvl9pPr>
              <a:defRPr sz="137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3"/>
          <p:cNvSpPr>
            <a:spLocks noGrp="1"/>
          </p:cNvSpPr>
          <p:nvPr>
            <p:ph sz="half" idx="2"/>
          </p:nvPr>
        </p:nvSpPr>
        <p:spPr>
          <a:xfrm>
            <a:off x="4683384" y="1265214"/>
            <a:ext cx="3797339" cy="4301725"/>
          </a:xfrm>
        </p:spPr>
        <p:txBody>
          <a:bodyPr/>
          <a:lstStyle>
            <a:lvl1pPr>
              <a:defRPr sz="1318"/>
            </a:lvl1pPr>
            <a:lvl2pPr>
              <a:defRPr sz="1318"/>
            </a:lvl2pPr>
            <a:lvl3pPr>
              <a:defRPr sz="1107"/>
            </a:lvl3pPr>
            <a:lvl4pPr>
              <a:defRPr sz="1107"/>
            </a:lvl4pPr>
            <a:lvl5pPr>
              <a:defRPr sz="1107"/>
            </a:lvl5pPr>
            <a:lvl6pPr>
              <a:defRPr sz="1371"/>
            </a:lvl6pPr>
            <a:lvl7pPr>
              <a:defRPr sz="1371"/>
            </a:lvl7pPr>
            <a:lvl8pPr>
              <a:defRPr sz="1371"/>
            </a:lvl8pPr>
            <a:lvl9pPr>
              <a:defRPr sz="137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ianummer 5">
            <a:extLst>
              <a:ext uri="{FF2B5EF4-FFF2-40B4-BE49-F238E27FC236}">
                <a16:creationId xmlns:a16="http://schemas.microsoft.com/office/drawing/2014/main" id="{72966CE4-66CE-4916-944E-E9835FF9E24E}"/>
              </a:ext>
            </a:extLst>
          </p:cNvPr>
          <p:cNvSpPr>
            <a:spLocks noGrp="1"/>
          </p:cNvSpPr>
          <p:nvPr>
            <p:ph type="sldNum" sz="quarter" idx="10"/>
          </p:nvPr>
        </p:nvSpPr>
        <p:spPr/>
        <p:txBody>
          <a:bodyPr/>
          <a:lstStyle>
            <a:lvl1pPr>
              <a:defRPr/>
            </a:lvl1pPr>
          </a:lstStyle>
          <a:p>
            <a:pPr>
              <a:defRPr/>
            </a:pPr>
            <a:fld id="{ACB20CF4-F160-4ADE-9C70-211034747B0C}" type="slidenum">
              <a:rPr lang="nl-NL" altLang="en-US"/>
              <a:pPr>
                <a:defRPr/>
              </a:pPr>
              <a:t>‹#›</a:t>
            </a:fld>
            <a:endParaRPr lang="nl-NL" altLang="en-US"/>
          </a:p>
        </p:txBody>
      </p:sp>
      <p:sp>
        <p:nvSpPr>
          <p:cNvPr id="8" name="Tijdelijke aanduiding voor voettekst 4">
            <a:extLst>
              <a:ext uri="{FF2B5EF4-FFF2-40B4-BE49-F238E27FC236}">
                <a16:creationId xmlns:a16="http://schemas.microsoft.com/office/drawing/2014/main" id="{13809920-59DA-48A4-85F0-A916932409AE}"/>
              </a:ext>
            </a:extLst>
          </p:cNvPr>
          <p:cNvSpPr>
            <a:spLocks noGrp="1"/>
          </p:cNvSpPr>
          <p:nvPr>
            <p:ph type="ftr" sz="quarter" idx="11"/>
          </p:nvPr>
        </p:nvSpPr>
        <p:spPr/>
        <p:txBody>
          <a:bodyPr/>
          <a:lstStyle>
            <a:lvl1pPr>
              <a:defRPr/>
            </a:lvl1pPr>
          </a:lstStyle>
          <a:p>
            <a:pPr>
              <a:defRPr/>
            </a:pPr>
            <a:r>
              <a:rPr lang="nl-NL"/>
              <a:t>Voettekst</a:t>
            </a:r>
          </a:p>
        </p:txBody>
      </p:sp>
      <p:sp>
        <p:nvSpPr>
          <p:cNvPr id="9" name="Tijdelijke aanduiding voor datum 3">
            <a:extLst>
              <a:ext uri="{FF2B5EF4-FFF2-40B4-BE49-F238E27FC236}">
                <a16:creationId xmlns:a16="http://schemas.microsoft.com/office/drawing/2014/main" id="{E0602572-6909-442C-B15F-3E4F71B2A8CC}"/>
              </a:ext>
            </a:extLst>
          </p:cNvPr>
          <p:cNvSpPr>
            <a:spLocks noGrp="1"/>
          </p:cNvSpPr>
          <p:nvPr>
            <p:ph type="dt" sz="half" idx="12"/>
          </p:nvPr>
        </p:nvSpPr>
        <p:spPr/>
        <p:txBody>
          <a:bodyPr/>
          <a:lstStyle>
            <a:lvl1pPr>
              <a:defRPr/>
            </a:lvl1pPr>
          </a:lstStyle>
          <a:p>
            <a:pPr>
              <a:defRPr/>
            </a:pPr>
            <a:fld id="{13F5FA4B-BC1C-49C8-B608-5101D82BEF77}" type="datetime1">
              <a:rPr lang="nl-NL"/>
              <a:pPr>
                <a:defRPr/>
              </a:pPr>
              <a:t>2-4-2026</a:t>
            </a:fld>
            <a:endParaRPr lang="nl-NL" dirty="0"/>
          </a:p>
        </p:txBody>
      </p:sp>
    </p:spTree>
    <p:extLst>
      <p:ext uri="{BB962C8B-B14F-4D97-AF65-F5344CB8AC3E}">
        <p14:creationId xmlns:p14="http://schemas.microsoft.com/office/powerpoint/2010/main" val="3594664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etween slide Lady bug">
    <p:bg>
      <p:bgPr>
        <a:solidFill>
          <a:srgbClr val="8C201B"/>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648539" y="2808000"/>
            <a:ext cx="7830000" cy="2160000"/>
          </a:xfrm>
        </p:spPr>
        <p:txBody>
          <a:bodyPr/>
          <a:lstStyle>
            <a:lvl1pPr marL="0" indent="0" algn="ctr">
              <a:spcBef>
                <a:spcPts val="0"/>
              </a:spcBef>
              <a:buFontTx/>
              <a:buNone/>
              <a:defRPr sz="5100" cap="all" baseline="0">
                <a:solidFill>
                  <a:schemeClr val="accent1"/>
                </a:solidFill>
                <a:latin typeface="+mj-lt"/>
              </a:defRPr>
            </a:lvl1pPr>
            <a:lvl2pPr marL="0" indent="0" algn="ctr">
              <a:spcBef>
                <a:spcPts val="0"/>
              </a:spcBef>
              <a:buFontTx/>
              <a:buNone/>
              <a:defRPr sz="27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9" name="Frame 3"/>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1349351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etween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648539" y="2808000"/>
            <a:ext cx="7830000" cy="2160000"/>
          </a:xfrm>
        </p:spPr>
        <p:txBody>
          <a:bodyPr/>
          <a:lstStyle>
            <a:lvl1pPr marL="0" indent="0" algn="ctr">
              <a:spcBef>
                <a:spcPts val="0"/>
              </a:spcBef>
              <a:buFontTx/>
              <a:buNone/>
              <a:defRPr sz="5100" cap="all" baseline="0">
                <a:solidFill>
                  <a:srgbClr val="EE1C25"/>
                </a:solidFill>
                <a:latin typeface="+mj-lt"/>
              </a:defRPr>
            </a:lvl1pPr>
            <a:lvl2pPr marL="0" indent="0" algn="ctr">
              <a:spcBef>
                <a:spcPts val="0"/>
              </a:spcBef>
              <a:buFontTx/>
              <a:buNone/>
              <a:defRPr sz="27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9" name="Frame 3"/>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138726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2-column layout">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648000" y="1484784"/>
            <a:ext cx="783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Date Placeholder 2"/>
          <p:cNvSpPr>
            <a:spLocks noGrp="1" noSelect="1"/>
          </p:cNvSpPr>
          <p:nvPr>
            <p:ph type="dt" sz="half" idx="10"/>
          </p:nvPr>
        </p:nvSpPr>
        <p:spPr/>
        <p:txBody>
          <a:bodyPr/>
          <a:lstStyle/>
          <a:p>
            <a:fld id="{3173DE11-90EF-4400-A6F5-8A2DCCBD9698}" type="datetime4">
              <a:rPr lang="en-GB" noProof="1" smtClean="0"/>
              <a:t>02 April 2026</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2" name="Title 5"/>
          <p:cNvSpPr>
            <a:spLocks noGrp="1" noSelect="1"/>
          </p:cNvSpPr>
          <p:nvPr>
            <p:ph type="title" hasCustomPrompt="1"/>
          </p:nvPr>
        </p:nvSpPr>
        <p:spPr bwMode="gray">
          <a:xfrm>
            <a:off x="648000" y="895740"/>
            <a:ext cx="7830000" cy="288000"/>
          </a:xfrm>
        </p:spPr>
        <p:txBody>
          <a:bodyPr/>
          <a:lstStyle>
            <a:lvl1pPr>
              <a:defRPr sz="1500"/>
            </a:lvl1pPr>
          </a:lstStyle>
          <a:p>
            <a:r>
              <a:rPr lang="en-GB" noProof="1"/>
              <a:t>[Titel]</a:t>
            </a:r>
          </a:p>
        </p:txBody>
      </p:sp>
      <p:sp>
        <p:nvSpPr>
          <p:cNvPr id="10" name="Kopregel 6 (JU-Free)"/>
          <p:cNvSpPr>
            <a:spLocks noGrp="1"/>
          </p:cNvSpPr>
          <p:nvPr>
            <p:ph type="body" sz="quarter" idx="1002" hasCustomPrompt="1"/>
          </p:nvPr>
        </p:nvSpPr>
        <p:spPr>
          <a:xfrm>
            <a:off x="648000" y="680400"/>
            <a:ext cx="783000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
        <p:nvSpPr>
          <p:cNvPr id="5" name="Frame text 7 (JU-Free)"/>
          <p:cNvSpPr>
            <a:spLocks noGrp="1"/>
          </p:cNvSpPr>
          <p:nvPr>
            <p:ph type="body" sz="quarter" idx="1003" hasCustomPrompt="1"/>
          </p:nvPr>
        </p:nvSpPr>
        <p:spPr>
          <a:xfrm>
            <a:off x="798910" y="2134800"/>
            <a:ext cx="7546500" cy="3636000"/>
          </a:xfrm>
        </p:spPr>
        <p:txBody>
          <a:bodyPr numCol="2" spcCol="1080000"/>
          <a:lstStyle>
            <a:lvl1pPr>
              <a:defRPr/>
            </a:lvl1pPr>
            <a:lvl4pPr>
              <a:defRPr/>
            </a:lvl4pPr>
            <a:lvl5pPr>
              <a:defRPr/>
            </a:lvl5pPr>
            <a:lvl6pPr>
              <a:defRPr baseline="0"/>
            </a:lvl6pPr>
            <a:lvl7pPr>
              <a:defRPr/>
            </a:lvl7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endParaRPr lang="en-GB" dirty="0"/>
          </a:p>
        </p:txBody>
      </p:sp>
    </p:spTree>
    <p:extLst>
      <p:ext uri="{BB962C8B-B14F-4D97-AF65-F5344CB8AC3E}">
        <p14:creationId xmlns:p14="http://schemas.microsoft.com/office/powerpoint/2010/main" val="3148747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648000" y="1484784"/>
            <a:ext cx="783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Frame content 2 (JU-Free)"/>
          <p:cNvSpPr>
            <a:spLocks noGrp="1"/>
          </p:cNvSpPr>
          <p:nvPr>
            <p:ph idx="1" hasCustomPrompt="1"/>
          </p:nvPr>
        </p:nvSpPr>
        <p:spPr bwMode="gray">
          <a:xfrm>
            <a:off x="799520" y="1773930"/>
            <a:ext cx="7546500" cy="4212000"/>
          </a:xfrm>
        </p:spPr>
        <p:txBody>
          <a:bodyPr/>
          <a:lstStyle>
            <a:lvl1pPr>
              <a:defRPr baseline="0"/>
            </a:lvl1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
        <p:nvSpPr>
          <p:cNvPr id="2" name="Title 6"/>
          <p:cNvSpPr>
            <a:spLocks noGrp="1" noSelect="1"/>
          </p:cNvSpPr>
          <p:nvPr>
            <p:ph type="title" hasCustomPrompt="1"/>
          </p:nvPr>
        </p:nvSpPr>
        <p:spPr bwMode="gray">
          <a:xfrm>
            <a:off x="648000" y="895740"/>
            <a:ext cx="7830000" cy="288000"/>
          </a:xfrm>
        </p:spPr>
        <p:txBody>
          <a:bodyPr/>
          <a:lstStyle>
            <a:lvl1pPr>
              <a:defRPr sz="1500"/>
            </a:lvl1pPr>
          </a:lstStyle>
          <a:p>
            <a:r>
              <a:rPr lang="en-GB" noProof="1"/>
              <a:t>[Titel]</a:t>
            </a:r>
          </a:p>
        </p:txBody>
      </p:sp>
      <p:sp>
        <p:nvSpPr>
          <p:cNvPr id="10" name="Kopregel 7 (JU-Free)"/>
          <p:cNvSpPr>
            <a:spLocks noGrp="1"/>
          </p:cNvSpPr>
          <p:nvPr>
            <p:ph type="body" sz="quarter" idx="1002" hasCustomPrompt="1"/>
          </p:nvPr>
        </p:nvSpPr>
        <p:spPr>
          <a:xfrm>
            <a:off x="648000" y="670673"/>
            <a:ext cx="784741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1=</a:t>
            </a:r>
            <a:r>
              <a:rPr lang="en-GB" dirty="0" err="1"/>
              <a:t>Standaard</a:t>
            </a:r>
            <a:endParaRPr lang="en-GB" dirty="0"/>
          </a:p>
        </p:txBody>
      </p:sp>
    </p:spTree>
    <p:extLst>
      <p:ext uri="{BB962C8B-B14F-4D97-AF65-F5344CB8AC3E}">
        <p14:creationId xmlns:p14="http://schemas.microsoft.com/office/powerpoint/2010/main" val="335747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frame">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648000" y="1484784"/>
            <a:ext cx="783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Date Placeholder 2"/>
          <p:cNvSpPr>
            <a:spLocks noGrp="1" noSelect="1"/>
          </p:cNvSpPr>
          <p:nvPr>
            <p:ph type="dt" sz="half" idx="10"/>
          </p:nvPr>
        </p:nvSpPr>
        <p:spPr/>
        <p:txBody>
          <a:bodyPr/>
          <a:lstStyle/>
          <a:p>
            <a:fld id="{3173DE11-90EF-4400-A6F5-8A2DCCBD9698}" type="datetime4">
              <a:rPr lang="en-GB" noProof="1" smtClean="0"/>
              <a:t>02 April 2026</a:t>
            </a:fld>
            <a:endParaRPr lang="en-GB" noProof="1"/>
          </a:p>
        </p:txBody>
      </p:sp>
      <p:sp>
        <p:nvSpPr>
          <p:cNvPr id="8" name="Footer Placeholder 3"/>
          <p:cNvSpPr>
            <a:spLocks noGrp="1" noSelect="1"/>
          </p:cNvSpPr>
          <p:nvPr>
            <p:ph type="ftr" sz="quarter" idx="11"/>
          </p:nvPr>
        </p:nvSpPr>
        <p:spPr/>
        <p:txBody>
          <a:bodyPr/>
          <a:lstStyle/>
          <a:p>
            <a:r>
              <a:rPr lang="en-GB" noProof="1"/>
              <a:t>[Voettekst]</a:t>
            </a:r>
          </a:p>
        </p:txBody>
      </p:sp>
      <p:sp>
        <p:nvSpPr>
          <p:cNvPr id="9"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3" name="Frame content 5"/>
          <p:cNvSpPr>
            <a:spLocks noGrp="1" noSelect="1"/>
          </p:cNvSpPr>
          <p:nvPr>
            <p:ph idx="1004" hasCustomPrompt="1"/>
          </p:nvPr>
        </p:nvSpPr>
        <p:spPr bwMode="gray">
          <a:xfrm>
            <a:off x="4979120" y="1773930"/>
            <a:ext cx="3366900" cy="4212000"/>
          </a:xfrm>
        </p:spPr>
        <p:txBody>
          <a:bodyPr/>
          <a:lstStyle>
            <a:lvl1pPr>
              <a:defRPr baseline="0"/>
            </a:lvl1pPr>
          </a:lstStyle>
          <a:p>
            <a:pPr lvl="0"/>
            <a:r>
              <a:rPr lang="en-GB"/>
              <a:t>[Tekst 2-kolomsindeling]</a:t>
            </a:r>
            <a:endParaRPr lang="en-GB" dirty="0"/>
          </a:p>
        </p:txBody>
      </p:sp>
      <p:sp>
        <p:nvSpPr>
          <p:cNvPr id="12" name="Frame content 6 (JU-Free)"/>
          <p:cNvSpPr>
            <a:spLocks noGrp="1"/>
          </p:cNvSpPr>
          <p:nvPr>
            <p:ph idx="1003" hasCustomPrompt="1"/>
          </p:nvPr>
        </p:nvSpPr>
        <p:spPr bwMode="gray">
          <a:xfrm>
            <a:off x="799520" y="1773930"/>
            <a:ext cx="3366900" cy="4212000"/>
          </a:xfrm>
        </p:spPr>
        <p:txBody>
          <a:bodyPr/>
          <a:lstStyle>
            <a:lvl1pPr>
              <a:defRPr baseline="0"/>
            </a:lvl1pPr>
          </a:lstStyle>
          <a:p>
            <a:pPr lvl="0"/>
            <a:r>
              <a:rPr lang="en-GB"/>
              <a:t>[Tekst 2-kolomsindeling]</a:t>
            </a:r>
          </a:p>
          <a:p>
            <a:pPr lvl="0"/>
            <a:r>
              <a:rPr lang="en-GB"/>
              <a:t>JU-LEVEL1=Standaard</a:t>
            </a:r>
          </a:p>
          <a:p>
            <a:pPr lvl="1"/>
            <a:r>
              <a:rPr lang="en-GB"/>
              <a:t>JU-LEVEL2=</a:t>
            </a:r>
            <a:r>
              <a:rPr lang="en-GB" noProof="1"/>
              <a:t> Opsomming 2e niveau</a:t>
            </a:r>
            <a:endParaRPr lang="en-GB"/>
          </a:p>
          <a:p>
            <a:pPr lvl="2"/>
            <a:r>
              <a:rPr lang="en-GB"/>
              <a:t>JU-LEVEL3=</a:t>
            </a:r>
            <a:r>
              <a:rPr lang="en-GB" noProof="1"/>
              <a:t> Opsomming nummer 1e niveau</a:t>
            </a:r>
            <a:endParaRPr lang="en-GB"/>
          </a:p>
          <a:p>
            <a:pPr lvl="3"/>
            <a:r>
              <a:rPr lang="en-GB"/>
              <a:t>JU-LEVEL4=Kop</a:t>
            </a:r>
          </a:p>
          <a:p>
            <a:pPr lvl="4"/>
            <a:r>
              <a:rPr lang="en-GB"/>
              <a:t>JU-LEVEL5=Basistekst</a:t>
            </a:r>
          </a:p>
          <a:p>
            <a:pPr lvl="5"/>
            <a:r>
              <a:rPr lang="en-GB"/>
              <a:t>JU-LEVEL6=Zwevend 1e niveau</a:t>
            </a:r>
          </a:p>
          <a:p>
            <a:pPr lvl="6"/>
            <a:r>
              <a:rPr lang="en-GB"/>
              <a:t>JU-LEVEL7=Zwevend 2e niveau</a:t>
            </a:r>
          </a:p>
          <a:p>
            <a:pPr lvl="0"/>
            <a:endParaRPr lang="en-GB" noProof="1"/>
          </a:p>
        </p:txBody>
      </p:sp>
      <p:sp>
        <p:nvSpPr>
          <p:cNvPr id="2" name="Title 7"/>
          <p:cNvSpPr>
            <a:spLocks noGrp="1" noSelect="1"/>
          </p:cNvSpPr>
          <p:nvPr>
            <p:ph type="title" hasCustomPrompt="1"/>
          </p:nvPr>
        </p:nvSpPr>
        <p:spPr bwMode="gray">
          <a:xfrm>
            <a:off x="648000" y="895740"/>
            <a:ext cx="7830000" cy="288000"/>
          </a:xfrm>
        </p:spPr>
        <p:txBody>
          <a:bodyPr/>
          <a:lstStyle>
            <a:lvl1pPr>
              <a:defRPr sz="1500"/>
            </a:lvl1pPr>
          </a:lstStyle>
          <a:p>
            <a:r>
              <a:rPr lang="en-GB" noProof="1"/>
              <a:t>[Titel]</a:t>
            </a:r>
          </a:p>
        </p:txBody>
      </p:sp>
      <p:sp>
        <p:nvSpPr>
          <p:cNvPr id="10" name="Kopregel 8 (JU-Free)"/>
          <p:cNvSpPr>
            <a:spLocks noGrp="1"/>
          </p:cNvSpPr>
          <p:nvPr>
            <p:ph type="body" sz="quarter" idx="1002" hasCustomPrompt="1"/>
          </p:nvPr>
        </p:nvSpPr>
        <p:spPr>
          <a:xfrm>
            <a:off x="648000" y="680400"/>
            <a:ext cx="7847410"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JU-LEVEL1=</a:t>
            </a:r>
            <a:r>
              <a:rPr lang="en-GB" dirty="0" err="1"/>
              <a:t>Standaard</a:t>
            </a:r>
            <a:endParaRPr lang="en-GB" dirty="0"/>
          </a:p>
        </p:txBody>
      </p:sp>
    </p:spTree>
    <p:extLst>
      <p:ext uri="{BB962C8B-B14F-4D97-AF65-F5344CB8AC3E}">
        <p14:creationId xmlns:p14="http://schemas.microsoft.com/office/powerpoint/2010/main" val="317416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6355800" y="3160800"/>
            <a:ext cx="25839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43000" indent="-243000" algn="ctr" defTabSz="816458" rtl="0" eaLnBrk="1" latinLnBrk="0" hangingPunct="1">
              <a:spcBef>
                <a:spcPts val="675"/>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6488907" y="3860614"/>
            <a:ext cx="2322910" cy="2232025"/>
          </a:xfrm>
        </p:spPr>
        <p:txBody>
          <a:bodyPr/>
          <a:lstStyle>
            <a:lvl1pPr marL="0" indent="0">
              <a:lnSpc>
                <a:spcPct val="85000"/>
              </a:lnSpc>
              <a:spcBef>
                <a:spcPts val="0"/>
              </a:spcBef>
              <a:buNone/>
              <a:defRPr sz="2250" b="1" baseline="0">
                <a:solidFill>
                  <a:schemeClr val="accent1"/>
                </a:solidFill>
                <a:latin typeface="+mn-lt"/>
              </a:defRPr>
            </a:lvl1pPr>
            <a:lvl2pPr marL="0" indent="0">
              <a:spcBef>
                <a:spcPts val="1800"/>
              </a:spcBef>
              <a:buNone/>
              <a:defRPr sz="1050"/>
            </a:lvl2pPr>
            <a:lvl3pPr marL="0" indent="0">
              <a:spcBef>
                <a:spcPts val="0"/>
              </a:spcBef>
              <a:buFont typeface="Arial" panose="020B0604020202020204" pitchFamily="34" charset="0"/>
              <a:buNone/>
              <a:defRPr sz="1050"/>
            </a:lvl3pPr>
            <a:lvl4pPr marL="0" indent="0">
              <a:spcBef>
                <a:spcPts val="0"/>
              </a:spcBef>
              <a:buFont typeface="Arial" panose="020B0604020202020204" pitchFamily="34" charset="0"/>
              <a:buNone/>
              <a:defRPr sz="1050"/>
            </a:lvl4pPr>
            <a:lvl5pPr marL="0" indent="0">
              <a:spcBef>
                <a:spcPts val="0"/>
              </a:spcBef>
              <a:buFont typeface="Arial" panose="020B0604020202020204" pitchFamily="34" charset="0"/>
              <a:buNone/>
              <a:defRPr sz="1050"/>
            </a:lvl5pPr>
            <a:lvl6pPr marL="0" indent="0">
              <a:spcBef>
                <a:spcPts val="0"/>
              </a:spcBef>
              <a:buFont typeface="Arial" panose="020B0604020202020204" pitchFamily="34" charset="0"/>
              <a:buNone/>
              <a:defRPr sz="1050"/>
            </a:lvl6pPr>
            <a:lvl7pPr marL="0" indent="0">
              <a:spcBef>
                <a:spcPts val="0"/>
              </a:spcBef>
              <a:buFont typeface="Arial" panose="020B0604020202020204" pitchFamily="34" charset="0"/>
              <a:buNone/>
              <a:defRPr sz="1050"/>
            </a:lvl7pPr>
            <a:lvl8pPr marL="0" indent="0">
              <a:spcBef>
                <a:spcPts val="0"/>
              </a:spcBef>
              <a:buFont typeface="Arial" panose="020B0604020202020204" pitchFamily="34" charset="0"/>
              <a:buNone/>
              <a:defRPr sz="1050"/>
            </a:lvl8pPr>
            <a:lvl9pPr marL="0" indent="0">
              <a:spcBef>
                <a:spcPts val="0"/>
              </a:spcBef>
              <a:buFont typeface="Arial" panose="020B0604020202020204" pitchFamily="34" charset="0"/>
              <a:buNone/>
              <a:defRPr sz="1050"/>
            </a:lvl9pPr>
          </a:lstStyle>
          <a:p>
            <a:pPr lvl="0"/>
            <a:r>
              <a:rPr lang="en-GB"/>
              <a:t>[Kop]</a:t>
            </a:r>
          </a:p>
          <a:p>
            <a:pPr lvl="0"/>
            <a:r>
              <a:rPr lang="en-GB"/>
              <a:t>JU-LEVEL1=Kop</a:t>
            </a:r>
          </a:p>
          <a:p>
            <a:pPr lvl="1"/>
            <a:r>
              <a:rPr lang="en-GB"/>
              <a:t>JU-LEVEL2=Basistekst</a:t>
            </a:r>
            <a:endParaRPr lang="en-GB" dirty="0"/>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1800708" y="0"/>
            <a:ext cx="1512168" cy="2528900"/>
          </a:xfrm>
          <a:prstGeom prst="roundRect">
            <a:avLst/>
          </a:prstGeom>
          <a:ln/>
        </p:spPr>
        <p:style>
          <a:lnRef idx="2">
            <a:schemeClr val="accent1"/>
          </a:lnRef>
          <a:fillRef idx="1">
            <a:schemeClr val="lt1"/>
          </a:fillRef>
          <a:effectRef idx="0">
            <a:schemeClr val="accent1"/>
          </a:effectRef>
          <a:fontRef idx="minor">
            <a:schemeClr val="dk1"/>
          </a:fontRef>
        </p:style>
        <p:txBody>
          <a:bodyPr lIns="27000" tIns="27000" rIns="27000" bIns="27000" rtlCol="0" anchor="t" anchorCtr="0"/>
          <a:lstStyle/>
          <a:p>
            <a:pPr algn="l"/>
            <a:r>
              <a:rPr lang="en-GB" sz="75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750" noProof="0" dirty="0"/>
          </a:p>
        </p:txBody>
      </p:sp>
      <p:sp>
        <p:nvSpPr>
          <p:cNvPr id="8" name="Frame 4"/>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9" name="Frame 5"/>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0" name="Vrije vorm 6"/>
          <p:cNvSpPr>
            <a:spLocks noGrp="1" noSelect="1"/>
          </p:cNvSpPr>
          <p:nvPr>
            <p:ph type="pic" sz="quarter" idx="1001" hasCustomPrompt="1"/>
          </p:nvPr>
        </p:nvSpPr>
        <p:spPr>
          <a:xfrm>
            <a:off x="6" y="5"/>
            <a:ext cx="9143995"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243000" indent="-243000" algn="l" defTabSz="816458" rtl="0" eaLnBrk="1" latinLnBrk="0" hangingPunct="1">
              <a:spcBef>
                <a:spcPts val="675"/>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3331951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10600" y="280800"/>
            <a:ext cx="25839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43000" indent="-243000" algn="ctr" defTabSz="816458" rtl="0" eaLnBrk="1" latinLnBrk="0" hangingPunct="1">
              <a:spcBef>
                <a:spcPts val="675"/>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342900" y="979201"/>
            <a:ext cx="2322910" cy="2232025"/>
          </a:xfrm>
        </p:spPr>
        <p:txBody>
          <a:bodyPr/>
          <a:lstStyle>
            <a:lvl1pPr marL="0" indent="0">
              <a:lnSpc>
                <a:spcPct val="85000"/>
              </a:lnSpc>
              <a:spcBef>
                <a:spcPts val="0"/>
              </a:spcBef>
              <a:buNone/>
              <a:defRPr sz="2250" b="1" baseline="0">
                <a:solidFill>
                  <a:schemeClr val="bg1"/>
                </a:solidFill>
                <a:latin typeface="+mn-lt"/>
              </a:defRPr>
            </a:lvl1pPr>
            <a:lvl2pPr marL="0" indent="0">
              <a:spcBef>
                <a:spcPts val="1800"/>
              </a:spcBef>
              <a:buNone/>
              <a:defRPr sz="1050">
                <a:solidFill>
                  <a:schemeClr val="bg1"/>
                </a:solidFill>
              </a:defRPr>
            </a:lvl2pPr>
            <a:lvl3pPr marL="0" indent="0">
              <a:spcBef>
                <a:spcPts val="0"/>
              </a:spcBef>
              <a:buFont typeface="Arial" panose="020B0604020202020204" pitchFamily="34" charset="0"/>
              <a:buNone/>
              <a:defRPr sz="1050">
                <a:solidFill>
                  <a:schemeClr val="bg1"/>
                </a:solidFill>
              </a:defRPr>
            </a:lvl3pPr>
            <a:lvl4pPr marL="0" indent="0">
              <a:spcBef>
                <a:spcPts val="0"/>
              </a:spcBef>
              <a:buFont typeface="Arial" panose="020B0604020202020204" pitchFamily="34" charset="0"/>
              <a:buNone/>
              <a:defRPr sz="1050">
                <a:solidFill>
                  <a:schemeClr val="bg1"/>
                </a:solidFill>
                <a:latin typeface="+mn-lt"/>
              </a:defRPr>
            </a:lvl4pPr>
            <a:lvl5pPr marL="0" indent="0">
              <a:spcBef>
                <a:spcPts val="0"/>
              </a:spcBef>
              <a:buFont typeface="Arial" panose="020B0604020202020204" pitchFamily="34" charset="0"/>
              <a:buNone/>
              <a:defRPr sz="1050">
                <a:solidFill>
                  <a:schemeClr val="bg1"/>
                </a:solidFill>
              </a:defRPr>
            </a:lvl5pPr>
            <a:lvl6pPr marL="0" indent="0">
              <a:spcBef>
                <a:spcPts val="0"/>
              </a:spcBef>
              <a:buFont typeface="Arial" panose="020B0604020202020204" pitchFamily="34" charset="0"/>
              <a:buNone/>
              <a:defRPr sz="1050">
                <a:solidFill>
                  <a:schemeClr val="bg1"/>
                </a:solidFill>
              </a:defRPr>
            </a:lvl6pPr>
            <a:lvl7pPr marL="0" indent="0">
              <a:spcBef>
                <a:spcPts val="0"/>
              </a:spcBef>
              <a:buFont typeface="Arial" panose="020B0604020202020204" pitchFamily="34" charset="0"/>
              <a:buNone/>
              <a:defRPr sz="1050">
                <a:solidFill>
                  <a:schemeClr val="bg1"/>
                </a:solidFill>
              </a:defRPr>
            </a:lvl7pPr>
            <a:lvl8pPr marL="0" indent="0">
              <a:spcBef>
                <a:spcPts val="0"/>
              </a:spcBef>
              <a:buFont typeface="Arial" panose="020B0604020202020204" pitchFamily="34" charset="0"/>
              <a:buNone/>
              <a:defRPr sz="1050">
                <a:solidFill>
                  <a:schemeClr val="bg1"/>
                </a:solidFill>
              </a:defRPr>
            </a:lvl8pPr>
            <a:lvl9pPr marL="0" indent="0">
              <a:spcBef>
                <a:spcPts val="0"/>
              </a:spcBef>
              <a:buFont typeface="Arial" panose="020B0604020202020204" pitchFamily="34" charset="0"/>
              <a:buNone/>
              <a:defRPr sz="1050">
                <a:solidFill>
                  <a:schemeClr val="bg1"/>
                </a:solidFill>
              </a:defRPr>
            </a:lvl9pPr>
          </a:lstStyle>
          <a:p>
            <a:pPr lvl="0"/>
            <a:r>
              <a:rPr lang="en-GB"/>
              <a:t>[Kop]</a:t>
            </a:r>
          </a:p>
          <a:p>
            <a:pPr lvl="0"/>
            <a:r>
              <a:rPr lang="en-GB"/>
              <a:t>JU-LEVEL1=Kop</a:t>
            </a:r>
          </a:p>
          <a:p>
            <a:pPr lvl="1"/>
            <a:r>
              <a:rPr lang="en-GB"/>
              <a:t>JU-LEVEL2=Basistekst</a:t>
            </a:r>
            <a:endParaRPr lang="en-GB" dirty="0"/>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1800708" y="0"/>
            <a:ext cx="1512168" cy="2528900"/>
          </a:xfrm>
          <a:prstGeom prst="roundRect">
            <a:avLst/>
          </a:prstGeom>
          <a:ln/>
        </p:spPr>
        <p:style>
          <a:lnRef idx="2">
            <a:schemeClr val="accent1"/>
          </a:lnRef>
          <a:fillRef idx="1">
            <a:schemeClr val="lt1"/>
          </a:fillRef>
          <a:effectRef idx="0">
            <a:schemeClr val="accent1"/>
          </a:effectRef>
          <a:fontRef idx="minor">
            <a:schemeClr val="dk1"/>
          </a:fontRef>
        </p:style>
        <p:txBody>
          <a:bodyPr lIns="27000" tIns="27000" rIns="27000" bIns="27000" rtlCol="0" anchor="t" anchorCtr="0"/>
          <a:lstStyle/>
          <a:p>
            <a:pPr algn="l"/>
            <a:r>
              <a:rPr lang="en-GB" sz="75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750" noProof="0" dirty="0"/>
          </a:p>
        </p:txBody>
      </p:sp>
      <p:sp>
        <p:nvSpPr>
          <p:cNvPr id="8" name="Frame 4"/>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0" name="Frame 5"/>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1" name="Vrije vorm 6"/>
          <p:cNvSpPr>
            <a:spLocks noGrp="1" noSelect="1"/>
          </p:cNvSpPr>
          <p:nvPr>
            <p:ph type="pic" sz="quarter" idx="1001" hasCustomPrompt="1"/>
          </p:nvPr>
        </p:nvSpPr>
        <p:spPr>
          <a:xfrm>
            <a:off x="6" y="5"/>
            <a:ext cx="9143995"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243000" indent="-243000" algn="l" defTabSz="816458" rtl="0" eaLnBrk="1" latinLnBrk="0" hangingPunct="1">
              <a:spcBef>
                <a:spcPts val="675"/>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4021004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R)">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4571100" y="1"/>
            <a:ext cx="4571100" cy="6208481"/>
          </a:xfrm>
          <a:noFill/>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91476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Date Placeholder 3"/>
          <p:cNvSpPr>
            <a:spLocks noGrp="1" noSelect="1"/>
          </p:cNvSpPr>
          <p:nvPr>
            <p:ph type="dt" sz="half" idx="10"/>
          </p:nvPr>
        </p:nvSpPr>
        <p:spPr/>
        <p:txBody>
          <a:bodyPr/>
          <a:lstStyle/>
          <a:p>
            <a:fld id="{3173DE11-90EF-4400-A6F5-8A2DCCBD9698}" type="datetime4">
              <a:rPr lang="en-GB" noProof="1" smtClean="0"/>
              <a:t>02 April 2026</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799200" y="1683999"/>
            <a:ext cx="3394758"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a:t>[Tekst]</a:t>
            </a:r>
            <a:endParaRPr lang="en-GB" dirty="0"/>
          </a:p>
        </p:txBody>
      </p:sp>
      <p:sp>
        <p:nvSpPr>
          <p:cNvPr id="5" name="***Titel 7"/>
          <p:cNvSpPr>
            <a:spLocks noGrp="1" noSelect="1"/>
          </p:cNvSpPr>
          <p:nvPr>
            <p:ph type="title" hasCustomPrompt="1"/>
          </p:nvPr>
        </p:nvSpPr>
        <p:spPr>
          <a:xfrm>
            <a:off x="648613" y="469373"/>
            <a:ext cx="3545345" cy="720000"/>
          </a:xfrm>
        </p:spPr>
        <p:txBody>
          <a:bodyPr/>
          <a:lstStyle>
            <a:lvl1pPr>
              <a:defRPr/>
            </a:lvl1pPr>
          </a:lstStyle>
          <a:p>
            <a:r>
              <a:rPr lang="en-GB" dirty="0"/>
              <a:t>[title]</a:t>
            </a:r>
          </a:p>
        </p:txBody>
      </p:sp>
      <p:sp>
        <p:nvSpPr>
          <p:cNvPr id="11" name="Frame 8"/>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3" name="Frame 9"/>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741905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text and image (L)">
    <p:bg>
      <p:bgPr>
        <a:solidFill>
          <a:srgbClr val="F2F2F2"/>
        </a:solidFill>
        <a:effectLst/>
      </p:bgPr>
    </p:bg>
    <p:spTree>
      <p:nvGrpSpPr>
        <p:cNvPr id="1" name=""/>
        <p:cNvGrpSpPr/>
        <p:nvPr/>
      </p:nvGrpSpPr>
      <p:grpSpPr>
        <a:xfrm>
          <a:off x="0" y="0"/>
          <a:ext cx="0" cy="0"/>
          <a:chOff x="0" y="0"/>
          <a:chExt cx="0" cy="0"/>
        </a:xfrm>
      </p:grpSpPr>
      <p:sp>
        <p:nvSpPr>
          <p:cNvPr id="14" name="Picture Placeholder 1"/>
          <p:cNvSpPr>
            <a:spLocks noGrp="1" noSelect="1"/>
          </p:cNvSpPr>
          <p:nvPr>
            <p:ph type="pic" sz="quarter" idx="14" hasCustomPrompt="1"/>
          </p:nvPr>
        </p:nvSpPr>
        <p:spPr>
          <a:xfrm>
            <a:off x="0" y="0"/>
            <a:ext cx="4571100" cy="6208560"/>
          </a:xfrm>
        </p:spPr>
        <p:txBody>
          <a:bodyPr/>
          <a:lstStyle>
            <a:lvl1pPr marL="0" indent="0">
              <a:buNone/>
              <a:defRPr/>
            </a:lvl1pPr>
          </a:lstStyle>
          <a:p>
            <a:r>
              <a:rPr lang="en-GB"/>
              <a:t>[Afbeelding]</a:t>
            </a:r>
            <a:endParaRPr lang="en-GB" dirty="0"/>
          </a:p>
        </p:txBody>
      </p:sp>
      <p:sp>
        <p:nvSpPr>
          <p:cNvPr id="17" name="Achtergrondvlak 2"/>
          <p:cNvSpPr>
            <a:spLocks noSelect="1"/>
          </p:cNvSpPr>
          <p:nvPr userDrawn="1"/>
        </p:nvSpPr>
        <p:spPr>
          <a:xfrm>
            <a:off x="0" y="6210000"/>
            <a:ext cx="9147600" cy="792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Date Placeholder 3"/>
          <p:cNvSpPr>
            <a:spLocks noGrp="1" noSelect="1"/>
          </p:cNvSpPr>
          <p:nvPr>
            <p:ph type="dt" sz="half" idx="10"/>
          </p:nvPr>
        </p:nvSpPr>
        <p:spPr/>
        <p:txBody>
          <a:bodyPr/>
          <a:lstStyle/>
          <a:p>
            <a:fld id="{3173DE11-90EF-4400-A6F5-8A2DCCBD9698}" type="datetime4">
              <a:rPr lang="en-GB" noProof="1" smtClean="0"/>
              <a:t>02 April 2026</a:t>
            </a:fld>
            <a:endParaRPr lang="en-GB" noProof="1"/>
          </a:p>
        </p:txBody>
      </p:sp>
      <p:sp>
        <p:nvSpPr>
          <p:cNvPr id="8" name="Footer Placeholder 4"/>
          <p:cNvSpPr>
            <a:spLocks noGrp="1" noSelect="1"/>
          </p:cNvSpPr>
          <p:nvPr>
            <p:ph type="ftr" sz="quarter" idx="11"/>
          </p:nvPr>
        </p:nvSpPr>
        <p:spPr/>
        <p:txBody>
          <a:bodyPr/>
          <a:lstStyle/>
          <a:p>
            <a:r>
              <a:rPr lang="en-GB" noProof="1"/>
              <a:t>[Voettekst]</a:t>
            </a:r>
          </a:p>
        </p:txBody>
      </p:sp>
      <p:sp>
        <p:nvSpPr>
          <p:cNvPr id="9" name="Slide Number Placeholder 5"/>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
        <p:nvSpPr>
          <p:cNvPr id="12" name="Placeholder 6"/>
          <p:cNvSpPr>
            <a:spLocks noGrp="1" noSelect="1"/>
          </p:cNvSpPr>
          <p:nvPr>
            <p:ph type="body" sz="quarter" idx="13" hasCustomPrompt="1"/>
          </p:nvPr>
        </p:nvSpPr>
        <p:spPr>
          <a:xfrm>
            <a:off x="4968000" y="1683999"/>
            <a:ext cx="3394758"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en-GB" dirty="0"/>
              <a:t>[</a:t>
            </a:r>
            <a:r>
              <a:rPr lang="en-GB" dirty="0" err="1"/>
              <a:t>Tekst</a:t>
            </a:r>
            <a:r>
              <a:rPr lang="en-GB" dirty="0"/>
              <a:t>]</a:t>
            </a:r>
          </a:p>
        </p:txBody>
      </p:sp>
      <p:sp>
        <p:nvSpPr>
          <p:cNvPr id="5" name="***Titel 7"/>
          <p:cNvSpPr>
            <a:spLocks noGrp="1" noSelect="1"/>
          </p:cNvSpPr>
          <p:nvPr>
            <p:ph type="title" hasCustomPrompt="1"/>
          </p:nvPr>
        </p:nvSpPr>
        <p:spPr>
          <a:xfrm>
            <a:off x="4800319" y="469373"/>
            <a:ext cx="3545345" cy="720000"/>
          </a:xfrm>
        </p:spPr>
        <p:txBody>
          <a:bodyPr/>
          <a:lstStyle>
            <a:lvl1pPr>
              <a:defRPr/>
            </a:lvl1pPr>
          </a:lstStyle>
          <a:p>
            <a:r>
              <a:rPr lang="en-GB"/>
              <a:t>[titel]</a:t>
            </a:r>
            <a:endParaRPr lang="en-GB" dirty="0"/>
          </a:p>
        </p:txBody>
      </p:sp>
      <p:sp>
        <p:nvSpPr>
          <p:cNvPr id="11" name="Frame 8"/>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3" name="Frame 9"/>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2716981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6" y="5"/>
            <a:ext cx="9143995"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243000" indent="-243000" algn="l" defTabSz="816458" rtl="0" eaLnBrk="1" latinLnBrk="0" hangingPunct="1">
              <a:spcBef>
                <a:spcPts val="675"/>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9153000" cy="1188000"/>
          </a:xfrm>
        </p:spPr>
        <p:txBody>
          <a:bodyPr/>
          <a:lstStyle>
            <a:lvl1pPr algn="ctr">
              <a:defRPr sz="51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1800708" y="0"/>
            <a:ext cx="1512168" cy="2528900"/>
          </a:xfrm>
          <a:prstGeom prst="roundRect">
            <a:avLst/>
          </a:prstGeom>
          <a:ln/>
        </p:spPr>
        <p:style>
          <a:lnRef idx="2">
            <a:schemeClr val="accent1"/>
          </a:lnRef>
          <a:fillRef idx="1">
            <a:schemeClr val="lt1"/>
          </a:fillRef>
          <a:effectRef idx="0">
            <a:schemeClr val="accent1"/>
          </a:effectRef>
          <a:fontRef idx="minor">
            <a:schemeClr val="dk1"/>
          </a:fontRef>
        </p:style>
        <p:txBody>
          <a:bodyPr lIns="27000" tIns="27000" rIns="27000" bIns="27000" rtlCol="0" anchor="t" anchorCtr="0"/>
          <a:lstStyle/>
          <a:p>
            <a:pPr algn="l"/>
            <a:r>
              <a:rPr lang="en-GB" sz="75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750" noProof="0" dirty="0"/>
          </a:p>
        </p:txBody>
      </p:sp>
      <p:sp>
        <p:nvSpPr>
          <p:cNvPr id="7" name="Frame 4"/>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9" name="Frame 5"/>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156494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632890" y="1265214"/>
            <a:ext cx="7847833" cy="43017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5">
            <a:extLst>
              <a:ext uri="{FF2B5EF4-FFF2-40B4-BE49-F238E27FC236}">
                <a16:creationId xmlns:a16="http://schemas.microsoft.com/office/drawing/2014/main" id="{8BB07DEB-63F6-48C3-AC09-8E517DD80962}"/>
              </a:ext>
            </a:extLst>
          </p:cNvPr>
          <p:cNvSpPr>
            <a:spLocks noGrp="1"/>
          </p:cNvSpPr>
          <p:nvPr>
            <p:ph type="sldNum" sz="quarter" idx="10"/>
          </p:nvPr>
        </p:nvSpPr>
        <p:spPr/>
        <p:txBody>
          <a:bodyPr/>
          <a:lstStyle>
            <a:lvl1pPr>
              <a:defRPr/>
            </a:lvl1pPr>
          </a:lstStyle>
          <a:p>
            <a:pPr>
              <a:defRPr/>
            </a:pPr>
            <a:fld id="{4C85002C-FCF8-46D8-A611-20EF35573685}" type="slidenum">
              <a:rPr lang="nl-NL" altLang="en-US"/>
              <a:pPr>
                <a:defRPr/>
              </a:pPr>
              <a:t>‹#›</a:t>
            </a:fld>
            <a:endParaRPr lang="nl-NL" altLang="en-US"/>
          </a:p>
        </p:txBody>
      </p:sp>
      <p:sp>
        <p:nvSpPr>
          <p:cNvPr id="5" name="Tijdelijke aanduiding voor voettekst 4">
            <a:extLst>
              <a:ext uri="{FF2B5EF4-FFF2-40B4-BE49-F238E27FC236}">
                <a16:creationId xmlns:a16="http://schemas.microsoft.com/office/drawing/2014/main" id="{650A915F-74AA-4B36-94A7-6BB67270EBBA}"/>
              </a:ext>
            </a:extLst>
          </p:cNvPr>
          <p:cNvSpPr>
            <a:spLocks noGrp="1"/>
          </p:cNvSpPr>
          <p:nvPr>
            <p:ph type="ftr" sz="quarter" idx="11"/>
          </p:nvPr>
        </p:nvSpPr>
        <p:spPr/>
        <p:txBody>
          <a:bodyPr/>
          <a:lstStyle>
            <a:lvl1pPr>
              <a:defRPr/>
            </a:lvl1pPr>
          </a:lstStyle>
          <a:p>
            <a:pPr>
              <a:defRPr/>
            </a:pPr>
            <a:r>
              <a:rPr lang="nl-NL"/>
              <a:t>Voettekst</a:t>
            </a:r>
          </a:p>
        </p:txBody>
      </p:sp>
      <p:sp>
        <p:nvSpPr>
          <p:cNvPr id="7" name="Tijdelijke aanduiding voor datum 3">
            <a:extLst>
              <a:ext uri="{FF2B5EF4-FFF2-40B4-BE49-F238E27FC236}">
                <a16:creationId xmlns:a16="http://schemas.microsoft.com/office/drawing/2014/main" id="{5F77A6C1-9701-4EC6-857A-1218F350052F}"/>
              </a:ext>
            </a:extLst>
          </p:cNvPr>
          <p:cNvSpPr>
            <a:spLocks noGrp="1"/>
          </p:cNvSpPr>
          <p:nvPr>
            <p:ph type="dt" sz="half" idx="12"/>
          </p:nvPr>
        </p:nvSpPr>
        <p:spPr/>
        <p:txBody>
          <a:bodyPr/>
          <a:lstStyle>
            <a:lvl1pPr>
              <a:defRPr/>
            </a:lvl1pPr>
          </a:lstStyle>
          <a:p>
            <a:pPr>
              <a:defRPr/>
            </a:pPr>
            <a:fld id="{2FB49071-5642-4A78-B48B-4A050DCFC204}" type="datetime1">
              <a:rPr lang="nl-NL"/>
              <a:pPr>
                <a:defRPr/>
              </a:pPr>
              <a:t>2-4-2026</a:t>
            </a:fld>
            <a:endParaRPr lang="nl-NL" dirty="0"/>
          </a:p>
        </p:txBody>
      </p:sp>
    </p:spTree>
    <p:extLst>
      <p:ext uri="{BB962C8B-B14F-4D97-AF65-F5344CB8AC3E}">
        <p14:creationId xmlns:p14="http://schemas.microsoft.com/office/powerpoint/2010/main" val="2583831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9144900" cy="6210000"/>
          </a:xfrm>
        </p:spPr>
        <p:txBody>
          <a:bodyPr/>
          <a:lstStyle>
            <a:lvl1pPr marL="0" indent="0">
              <a:buFontTx/>
              <a:buNone/>
              <a:defRPr/>
            </a:lvl1pPr>
          </a:lstStyle>
          <a:p>
            <a:r>
              <a:rPr lang="en-GB"/>
              <a:t>[Klik hier en voeg via Invoegen | Afbeeldingen een foto in]</a:t>
            </a:r>
            <a:endParaRPr lang="en-GB" dirty="0"/>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91476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3"/>
          <p:cNvSpPr>
            <a:spLocks noGrp="1" noSelect="1"/>
          </p:cNvSpPr>
          <p:nvPr>
            <p:ph type="title" hasCustomPrompt="1"/>
          </p:nvPr>
        </p:nvSpPr>
        <p:spPr>
          <a:xfrm>
            <a:off x="0" y="2925076"/>
            <a:ext cx="9153000" cy="1188000"/>
          </a:xfrm>
        </p:spPr>
        <p:txBody>
          <a:bodyPr/>
          <a:lstStyle>
            <a:lvl1pPr algn="ctr">
              <a:defRPr sz="5100" b="1" cap="none" baseline="0">
                <a:solidFill>
                  <a:schemeClr val="bg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1800708" y="0"/>
            <a:ext cx="1512168" cy="2528900"/>
          </a:xfrm>
          <a:prstGeom prst="roundRect">
            <a:avLst/>
          </a:prstGeom>
          <a:ln/>
        </p:spPr>
        <p:style>
          <a:lnRef idx="2">
            <a:schemeClr val="accent1"/>
          </a:lnRef>
          <a:fillRef idx="1">
            <a:schemeClr val="lt1"/>
          </a:fillRef>
          <a:effectRef idx="0">
            <a:schemeClr val="accent1"/>
          </a:effectRef>
          <a:fontRef idx="minor">
            <a:schemeClr val="dk1"/>
          </a:fontRef>
        </p:style>
        <p:txBody>
          <a:bodyPr lIns="27000" tIns="27000" rIns="27000" bIns="27000" rtlCol="0" anchor="t" anchorCtr="0"/>
          <a:lstStyle/>
          <a:p>
            <a:pPr algn="l"/>
            <a:r>
              <a:rPr lang="en-GB" sz="75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750" noProof="0" dirty="0"/>
          </a:p>
        </p:txBody>
      </p:sp>
      <p:sp>
        <p:nvSpPr>
          <p:cNvPr id="9" name="Frame 5"/>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0" name="Frame 6"/>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441334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6" y="5"/>
            <a:ext cx="9143995"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243000" indent="-243000" algn="l" defTabSz="816458" rtl="0" eaLnBrk="1" latinLnBrk="0" hangingPunct="1">
              <a:spcBef>
                <a:spcPts val="675"/>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9153000" cy="1188000"/>
          </a:xfrm>
        </p:spPr>
        <p:txBody>
          <a:bodyPr/>
          <a:lstStyle>
            <a:lvl1pPr algn="ctr">
              <a:defRPr sz="5100" b="1" cap="none" baseline="0">
                <a:solidFill>
                  <a:schemeClr val="accent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1800708" y="0"/>
            <a:ext cx="1512168" cy="2528900"/>
          </a:xfrm>
          <a:prstGeom prst="roundRect">
            <a:avLst/>
          </a:prstGeom>
          <a:ln/>
        </p:spPr>
        <p:style>
          <a:lnRef idx="2">
            <a:schemeClr val="accent1"/>
          </a:lnRef>
          <a:fillRef idx="1">
            <a:schemeClr val="lt1"/>
          </a:fillRef>
          <a:effectRef idx="0">
            <a:schemeClr val="accent1"/>
          </a:effectRef>
          <a:fontRef idx="minor">
            <a:schemeClr val="dk1"/>
          </a:fontRef>
        </p:style>
        <p:txBody>
          <a:bodyPr lIns="27000" tIns="27000" rIns="27000" bIns="27000" rtlCol="0" anchor="t" anchorCtr="0"/>
          <a:lstStyle/>
          <a:p>
            <a:pPr algn="l"/>
            <a:r>
              <a:rPr lang="en-GB" sz="75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750" noProof="0" dirty="0"/>
          </a:p>
        </p:txBody>
      </p:sp>
      <p:sp>
        <p:nvSpPr>
          <p:cNvPr id="9" name="Frame 4"/>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0" name="Frame 5"/>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3820142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red), image and red/black logo">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9144900" cy="6210000"/>
          </a:xfrm>
        </p:spPr>
        <p:txBody>
          <a:bodyPr/>
          <a:lstStyle>
            <a:lvl1pPr marL="0" indent="0">
              <a:buFontTx/>
              <a:buNone/>
              <a:defRPr/>
            </a:lvl1pPr>
          </a:lstStyle>
          <a:p>
            <a:r>
              <a:rPr lang="en-GB"/>
              <a:t>[Klik hier en voeg via Invoegen | Afbeeldingen een foto in]</a:t>
            </a:r>
            <a:endParaRPr lang="en-GB" dirty="0"/>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91476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3"/>
          <p:cNvSpPr>
            <a:spLocks noGrp="1" noSelect="1"/>
          </p:cNvSpPr>
          <p:nvPr>
            <p:ph type="title" hasCustomPrompt="1"/>
          </p:nvPr>
        </p:nvSpPr>
        <p:spPr>
          <a:xfrm>
            <a:off x="0" y="2925076"/>
            <a:ext cx="9153000" cy="1188000"/>
          </a:xfrm>
        </p:spPr>
        <p:txBody>
          <a:bodyPr/>
          <a:lstStyle>
            <a:lvl1pPr algn="ctr">
              <a:defRPr sz="5100" b="1" cap="none" baseline="0">
                <a:solidFill>
                  <a:schemeClr val="accent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1800708" y="0"/>
            <a:ext cx="1512168" cy="2528900"/>
          </a:xfrm>
          <a:prstGeom prst="roundRect">
            <a:avLst/>
          </a:prstGeom>
          <a:ln/>
        </p:spPr>
        <p:style>
          <a:lnRef idx="2">
            <a:schemeClr val="accent1"/>
          </a:lnRef>
          <a:fillRef idx="1">
            <a:schemeClr val="lt1"/>
          </a:fillRef>
          <a:effectRef idx="0">
            <a:schemeClr val="accent1"/>
          </a:effectRef>
          <a:fontRef idx="minor">
            <a:schemeClr val="dk1"/>
          </a:fontRef>
        </p:style>
        <p:txBody>
          <a:bodyPr lIns="27000" tIns="27000" rIns="27000" bIns="27000" rtlCol="0" anchor="t" anchorCtr="0"/>
          <a:lstStyle/>
          <a:p>
            <a:pPr algn="l"/>
            <a:r>
              <a:rPr lang="en-GB" sz="75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750" noProof="0" dirty="0"/>
          </a:p>
        </p:txBody>
      </p:sp>
      <p:sp>
        <p:nvSpPr>
          <p:cNvPr id="12" name="Frame 5"/>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3" name="Frame 6"/>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2414592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6" name="Date Placeholder 2"/>
          <p:cNvSpPr>
            <a:spLocks noGrp="1" noSelect="1"/>
          </p:cNvSpPr>
          <p:nvPr>
            <p:ph type="dt" sz="half" idx="10"/>
          </p:nvPr>
        </p:nvSpPr>
        <p:spPr/>
        <p:txBody>
          <a:bodyPr/>
          <a:lstStyle/>
          <a:p>
            <a:fld id="{C55B993B-3046-4D80-9DA9-AF3F7D602039}" type="datetime4">
              <a:rPr lang="en-GB" noProof="1" smtClean="0"/>
              <a:t>02 April 2026</a:t>
            </a:fld>
            <a:endParaRPr lang="en-GB" noProof="1"/>
          </a:p>
        </p:txBody>
      </p:sp>
      <p:sp>
        <p:nvSpPr>
          <p:cNvPr id="7" name="Footer Placeholder 3"/>
          <p:cNvSpPr>
            <a:spLocks noGrp="1" noSelect="1"/>
          </p:cNvSpPr>
          <p:nvPr>
            <p:ph type="ftr" sz="quarter" idx="11"/>
          </p:nvPr>
        </p:nvSpPr>
        <p:spPr/>
        <p:txBody>
          <a:bodyPr/>
          <a:lstStyle/>
          <a:p>
            <a:r>
              <a:rPr lang="en-GB" noProof="1"/>
              <a:t>[Voettekst]</a:t>
            </a:r>
          </a:p>
        </p:txBody>
      </p:sp>
      <p:sp>
        <p:nvSpPr>
          <p:cNvPr id="8" name="Slide Number Placeholder 4"/>
          <p:cNvSpPr>
            <a:spLocks noGrp="1" noSelect="1"/>
          </p:cNvSpPr>
          <p:nvPr>
            <p:ph type="sldNum" sz="quarter" idx="12"/>
          </p:nvPr>
        </p:nvSpPr>
        <p:spPr/>
        <p:txBody>
          <a:bodyPr/>
          <a:lstStyle/>
          <a:p>
            <a:r>
              <a:rPr lang="en-GB" noProof="1"/>
              <a:t>| </a:t>
            </a:r>
            <a:fld id="{1336C48C-F87C-4E4B-81EF-5027B17D1F61}" type="slidenum">
              <a:rPr lang="en-GB" noProof="1" smtClean="0"/>
              <a:pPr/>
              <a:t>‹#›</a:t>
            </a:fld>
            <a:endParaRPr lang="en-GB" noProof="1"/>
          </a:p>
        </p:txBody>
      </p:sp>
    </p:spTree>
    <p:extLst>
      <p:ext uri="{BB962C8B-B14F-4D97-AF65-F5344CB8AC3E}">
        <p14:creationId xmlns:p14="http://schemas.microsoft.com/office/powerpoint/2010/main" val="297822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tekst 2"/>
          <p:cNvSpPr>
            <a:spLocks noGrp="1"/>
          </p:cNvSpPr>
          <p:nvPr>
            <p:ph type="body" idx="1"/>
          </p:nvPr>
        </p:nvSpPr>
        <p:spPr>
          <a:xfrm>
            <a:off x="632890" y="1265214"/>
            <a:ext cx="3797339" cy="632607"/>
          </a:xfrm>
        </p:spPr>
        <p:txBody>
          <a:bodyPr/>
          <a:lstStyle>
            <a:lvl1pPr marL="0" indent="0">
              <a:buNone/>
              <a:defRPr sz="1318" b="1"/>
            </a:lvl1pPr>
            <a:lvl2pPr marL="342809" indent="0">
              <a:buNone/>
              <a:defRPr sz="1476" b="1"/>
            </a:lvl2pPr>
            <a:lvl3pPr marL="685618" indent="0">
              <a:buNone/>
              <a:defRPr sz="1371" b="1"/>
            </a:lvl3pPr>
            <a:lvl4pPr marL="1028427" indent="0">
              <a:buNone/>
              <a:defRPr sz="1213" b="1"/>
            </a:lvl4pPr>
            <a:lvl5pPr marL="1371236" indent="0">
              <a:buNone/>
              <a:defRPr sz="1213" b="1"/>
            </a:lvl5pPr>
            <a:lvl6pPr marL="1714046" indent="0">
              <a:buNone/>
              <a:defRPr sz="1213" b="1"/>
            </a:lvl6pPr>
            <a:lvl7pPr marL="2056854" indent="0">
              <a:buNone/>
              <a:defRPr sz="1213" b="1"/>
            </a:lvl7pPr>
            <a:lvl8pPr marL="2399663" indent="0">
              <a:buNone/>
              <a:defRPr sz="1213" b="1"/>
            </a:lvl8pPr>
            <a:lvl9pPr marL="2742472" indent="0">
              <a:buNone/>
              <a:defRPr sz="1213" b="1"/>
            </a:lvl9pPr>
          </a:lstStyle>
          <a:p>
            <a:pPr lvl="0"/>
            <a:r>
              <a:rPr lang="nl-NL"/>
              <a:t>Klik om de modelstijlen te bewerken</a:t>
            </a:r>
          </a:p>
        </p:txBody>
      </p:sp>
      <p:sp>
        <p:nvSpPr>
          <p:cNvPr id="7" name="Tijdelijke aanduiding voor inhoud 3"/>
          <p:cNvSpPr>
            <a:spLocks noGrp="1"/>
          </p:cNvSpPr>
          <p:nvPr>
            <p:ph sz="half" idx="2"/>
          </p:nvPr>
        </p:nvSpPr>
        <p:spPr>
          <a:xfrm>
            <a:off x="632890" y="1897820"/>
            <a:ext cx="3797339" cy="3669118"/>
          </a:xfrm>
        </p:spPr>
        <p:txBody>
          <a:bodyPr/>
          <a:lstStyle>
            <a:lvl1pPr>
              <a:defRPr sz="1318"/>
            </a:lvl1pPr>
            <a:lvl2pPr>
              <a:defRPr sz="1318"/>
            </a:lvl2pPr>
            <a:lvl3pPr>
              <a:defRPr sz="1107"/>
            </a:lvl3pPr>
            <a:lvl4pPr>
              <a:defRPr sz="1107"/>
            </a:lvl4pPr>
            <a:lvl5pPr>
              <a:defRPr sz="1107"/>
            </a:lvl5pPr>
            <a:lvl6pPr>
              <a:defRPr sz="1213"/>
            </a:lvl6pPr>
            <a:lvl7pPr>
              <a:defRPr sz="1213"/>
            </a:lvl7pPr>
            <a:lvl8pPr>
              <a:defRPr sz="1213"/>
            </a:lvl8pPr>
            <a:lvl9pPr>
              <a:defRPr sz="121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4"/>
          <p:cNvSpPr>
            <a:spLocks noGrp="1"/>
          </p:cNvSpPr>
          <p:nvPr>
            <p:ph type="body" sz="quarter" idx="3"/>
          </p:nvPr>
        </p:nvSpPr>
        <p:spPr>
          <a:xfrm>
            <a:off x="4683384" y="1265214"/>
            <a:ext cx="3797339" cy="632607"/>
          </a:xfrm>
        </p:spPr>
        <p:txBody>
          <a:bodyPr/>
          <a:lstStyle>
            <a:lvl1pPr marL="0" indent="0">
              <a:buNone/>
              <a:defRPr sz="1318" b="1"/>
            </a:lvl1pPr>
            <a:lvl2pPr marL="342809" indent="0">
              <a:buNone/>
              <a:defRPr sz="1476" b="1"/>
            </a:lvl2pPr>
            <a:lvl3pPr marL="685618" indent="0">
              <a:buNone/>
              <a:defRPr sz="1371" b="1"/>
            </a:lvl3pPr>
            <a:lvl4pPr marL="1028427" indent="0">
              <a:buNone/>
              <a:defRPr sz="1213" b="1"/>
            </a:lvl4pPr>
            <a:lvl5pPr marL="1371236" indent="0">
              <a:buNone/>
              <a:defRPr sz="1213" b="1"/>
            </a:lvl5pPr>
            <a:lvl6pPr marL="1714046" indent="0">
              <a:buNone/>
              <a:defRPr sz="1213" b="1"/>
            </a:lvl6pPr>
            <a:lvl7pPr marL="2056854" indent="0">
              <a:buNone/>
              <a:defRPr sz="1213" b="1"/>
            </a:lvl7pPr>
            <a:lvl8pPr marL="2399663" indent="0">
              <a:buNone/>
              <a:defRPr sz="1213" b="1"/>
            </a:lvl8pPr>
            <a:lvl9pPr marL="2742472" indent="0">
              <a:buNone/>
              <a:defRPr sz="1213" b="1"/>
            </a:lvl9pPr>
          </a:lstStyle>
          <a:p>
            <a:pPr lvl="0"/>
            <a:r>
              <a:rPr lang="nl-NL"/>
              <a:t>Klik om de modelstijlen te bewerken</a:t>
            </a:r>
          </a:p>
        </p:txBody>
      </p:sp>
      <p:sp>
        <p:nvSpPr>
          <p:cNvPr id="9" name="Tijdelijke aanduiding voor inhoud 5"/>
          <p:cNvSpPr>
            <a:spLocks noGrp="1"/>
          </p:cNvSpPr>
          <p:nvPr>
            <p:ph sz="quarter" idx="4"/>
          </p:nvPr>
        </p:nvSpPr>
        <p:spPr>
          <a:xfrm>
            <a:off x="4683384" y="1897820"/>
            <a:ext cx="3797339" cy="3669118"/>
          </a:xfrm>
        </p:spPr>
        <p:txBody>
          <a:bodyPr/>
          <a:lstStyle>
            <a:lvl1pPr>
              <a:defRPr sz="1318"/>
            </a:lvl1pPr>
            <a:lvl2pPr>
              <a:defRPr sz="1318"/>
            </a:lvl2pPr>
            <a:lvl3pPr>
              <a:defRPr sz="1107"/>
            </a:lvl3pPr>
            <a:lvl4pPr>
              <a:defRPr sz="1107"/>
            </a:lvl4pPr>
            <a:lvl5pPr>
              <a:defRPr sz="1107"/>
            </a:lvl5pPr>
            <a:lvl6pPr>
              <a:defRPr sz="1213"/>
            </a:lvl6pPr>
            <a:lvl7pPr>
              <a:defRPr sz="1213"/>
            </a:lvl7pPr>
            <a:lvl8pPr>
              <a:defRPr sz="1213"/>
            </a:lvl8pPr>
            <a:lvl9pPr>
              <a:defRPr sz="121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5">
            <a:extLst>
              <a:ext uri="{FF2B5EF4-FFF2-40B4-BE49-F238E27FC236}">
                <a16:creationId xmlns:a16="http://schemas.microsoft.com/office/drawing/2014/main" id="{305C750F-C4E1-4C5D-8826-B815DF61E9ED}"/>
              </a:ext>
            </a:extLst>
          </p:cNvPr>
          <p:cNvSpPr>
            <a:spLocks noGrp="1"/>
          </p:cNvSpPr>
          <p:nvPr>
            <p:ph type="sldNum" sz="quarter" idx="10"/>
          </p:nvPr>
        </p:nvSpPr>
        <p:spPr/>
        <p:txBody>
          <a:bodyPr/>
          <a:lstStyle>
            <a:lvl1pPr>
              <a:defRPr/>
            </a:lvl1pPr>
          </a:lstStyle>
          <a:p>
            <a:pPr>
              <a:defRPr/>
            </a:pPr>
            <a:fld id="{3EB19D20-30C7-463B-8CFB-56127C996C8A}" type="slidenum">
              <a:rPr lang="nl-NL" altLang="en-US"/>
              <a:pPr>
                <a:defRPr/>
              </a:pPr>
              <a:t>‹#›</a:t>
            </a:fld>
            <a:endParaRPr lang="nl-NL" altLang="en-US"/>
          </a:p>
        </p:txBody>
      </p:sp>
      <p:sp>
        <p:nvSpPr>
          <p:cNvPr id="11" name="Tijdelijke aanduiding voor voettekst 4">
            <a:extLst>
              <a:ext uri="{FF2B5EF4-FFF2-40B4-BE49-F238E27FC236}">
                <a16:creationId xmlns:a16="http://schemas.microsoft.com/office/drawing/2014/main" id="{046DD7DF-E774-480B-89E4-7FEE3058F1AB}"/>
              </a:ext>
            </a:extLst>
          </p:cNvPr>
          <p:cNvSpPr>
            <a:spLocks noGrp="1"/>
          </p:cNvSpPr>
          <p:nvPr>
            <p:ph type="ftr" sz="quarter" idx="11"/>
          </p:nvPr>
        </p:nvSpPr>
        <p:spPr/>
        <p:txBody>
          <a:bodyPr/>
          <a:lstStyle>
            <a:lvl1pPr>
              <a:defRPr/>
            </a:lvl1pPr>
          </a:lstStyle>
          <a:p>
            <a:pPr>
              <a:defRPr/>
            </a:pPr>
            <a:r>
              <a:rPr lang="nl-NL"/>
              <a:t>Voettekst</a:t>
            </a:r>
          </a:p>
        </p:txBody>
      </p:sp>
      <p:sp>
        <p:nvSpPr>
          <p:cNvPr id="12" name="Tijdelijke aanduiding voor datum 3">
            <a:extLst>
              <a:ext uri="{FF2B5EF4-FFF2-40B4-BE49-F238E27FC236}">
                <a16:creationId xmlns:a16="http://schemas.microsoft.com/office/drawing/2014/main" id="{79A713F7-EDC5-456F-A9A6-7F8B8B6280A2}"/>
              </a:ext>
            </a:extLst>
          </p:cNvPr>
          <p:cNvSpPr>
            <a:spLocks noGrp="1"/>
          </p:cNvSpPr>
          <p:nvPr>
            <p:ph type="dt" sz="half" idx="12"/>
          </p:nvPr>
        </p:nvSpPr>
        <p:spPr/>
        <p:txBody>
          <a:bodyPr/>
          <a:lstStyle>
            <a:lvl1pPr>
              <a:defRPr/>
            </a:lvl1pPr>
          </a:lstStyle>
          <a:p>
            <a:pPr>
              <a:defRPr/>
            </a:pPr>
            <a:fld id="{15B420EF-E3C5-4C2F-AA3D-49CFDB9584B9}" type="datetime1">
              <a:rPr lang="nl-NL"/>
              <a:pPr>
                <a:defRPr/>
              </a:pPr>
              <a:t>2-4-2026</a:t>
            </a:fld>
            <a:endParaRPr lang="nl-NL" dirty="0"/>
          </a:p>
        </p:txBody>
      </p:sp>
    </p:spTree>
    <p:extLst>
      <p:ext uri="{BB962C8B-B14F-4D97-AF65-F5344CB8AC3E}">
        <p14:creationId xmlns:p14="http://schemas.microsoft.com/office/powerpoint/2010/main" val="37772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5">
            <a:extLst>
              <a:ext uri="{FF2B5EF4-FFF2-40B4-BE49-F238E27FC236}">
                <a16:creationId xmlns:a16="http://schemas.microsoft.com/office/drawing/2014/main" id="{5092E7A9-EC07-4D2B-AA38-68C19C2B5D25}"/>
              </a:ext>
            </a:extLst>
          </p:cNvPr>
          <p:cNvSpPr>
            <a:spLocks noGrp="1"/>
          </p:cNvSpPr>
          <p:nvPr>
            <p:ph type="sldNum" sz="quarter" idx="10"/>
          </p:nvPr>
        </p:nvSpPr>
        <p:spPr/>
        <p:txBody>
          <a:bodyPr/>
          <a:lstStyle>
            <a:lvl1pPr>
              <a:defRPr/>
            </a:lvl1pPr>
          </a:lstStyle>
          <a:p>
            <a:pPr>
              <a:defRPr/>
            </a:pPr>
            <a:fld id="{9B8DD9E6-D175-4E28-AC17-D3C9E70D97A0}" type="slidenum">
              <a:rPr lang="nl-NL" altLang="en-US"/>
              <a:pPr>
                <a:defRPr/>
              </a:pPr>
              <a:t>‹#›</a:t>
            </a:fld>
            <a:endParaRPr lang="nl-NL" altLang="en-US"/>
          </a:p>
        </p:txBody>
      </p:sp>
      <p:sp>
        <p:nvSpPr>
          <p:cNvPr id="4" name="Tijdelijke aanduiding voor voettekst 4">
            <a:extLst>
              <a:ext uri="{FF2B5EF4-FFF2-40B4-BE49-F238E27FC236}">
                <a16:creationId xmlns:a16="http://schemas.microsoft.com/office/drawing/2014/main" id="{B9698241-DB05-43E8-8214-6BFE30A2E3D3}"/>
              </a:ext>
            </a:extLst>
          </p:cNvPr>
          <p:cNvSpPr>
            <a:spLocks noGrp="1"/>
          </p:cNvSpPr>
          <p:nvPr>
            <p:ph type="ftr" sz="quarter" idx="11"/>
          </p:nvPr>
        </p:nvSpPr>
        <p:spPr/>
        <p:txBody>
          <a:bodyPr/>
          <a:lstStyle>
            <a:lvl1pPr>
              <a:defRPr/>
            </a:lvl1pPr>
          </a:lstStyle>
          <a:p>
            <a:pPr>
              <a:defRPr/>
            </a:pPr>
            <a:r>
              <a:rPr lang="nl-NL"/>
              <a:t>Voettekst</a:t>
            </a:r>
          </a:p>
        </p:txBody>
      </p:sp>
      <p:sp>
        <p:nvSpPr>
          <p:cNvPr id="5" name="Tijdelijke aanduiding voor datum 3">
            <a:extLst>
              <a:ext uri="{FF2B5EF4-FFF2-40B4-BE49-F238E27FC236}">
                <a16:creationId xmlns:a16="http://schemas.microsoft.com/office/drawing/2014/main" id="{F8B3537E-7A3F-445B-9FA4-7E90EF2F2E00}"/>
              </a:ext>
            </a:extLst>
          </p:cNvPr>
          <p:cNvSpPr>
            <a:spLocks noGrp="1"/>
          </p:cNvSpPr>
          <p:nvPr>
            <p:ph type="dt" sz="half" idx="12"/>
          </p:nvPr>
        </p:nvSpPr>
        <p:spPr/>
        <p:txBody>
          <a:bodyPr/>
          <a:lstStyle>
            <a:lvl1pPr>
              <a:defRPr/>
            </a:lvl1pPr>
          </a:lstStyle>
          <a:p>
            <a:pPr>
              <a:defRPr/>
            </a:pPr>
            <a:fld id="{DBDFC8C8-A163-482F-B480-77D502F76D45}" type="datetime1">
              <a:rPr lang="nl-NL"/>
              <a:pPr>
                <a:defRPr/>
              </a:pPr>
              <a:t>2-4-2026</a:t>
            </a:fld>
            <a:endParaRPr lang="nl-NL" dirty="0"/>
          </a:p>
        </p:txBody>
      </p:sp>
    </p:spTree>
    <p:extLst>
      <p:ext uri="{BB962C8B-B14F-4D97-AF65-F5344CB8AC3E}">
        <p14:creationId xmlns:p14="http://schemas.microsoft.com/office/powerpoint/2010/main" val="165201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390508" y="389652"/>
            <a:ext cx="6289961" cy="4717471"/>
          </a:xfrm>
        </p:spPr>
        <p:txBody>
          <a:bodyPr rtlCol="0">
            <a:noAutofit/>
          </a:bodyPr>
          <a:lstStyle>
            <a:lvl1pPr marL="0" indent="0">
              <a:buNone/>
              <a:defRPr sz="2425"/>
            </a:lvl1pPr>
            <a:lvl2pPr marL="342809" indent="0">
              <a:buNone/>
              <a:defRPr sz="2109"/>
            </a:lvl2pPr>
            <a:lvl3pPr marL="685618" indent="0">
              <a:buNone/>
              <a:defRPr sz="1793"/>
            </a:lvl3pPr>
            <a:lvl4pPr marL="1028427" indent="0">
              <a:buNone/>
              <a:defRPr sz="1476"/>
            </a:lvl4pPr>
            <a:lvl5pPr marL="1371236" indent="0">
              <a:buNone/>
              <a:defRPr sz="1476"/>
            </a:lvl5pPr>
            <a:lvl6pPr marL="1714046" indent="0">
              <a:buNone/>
              <a:defRPr sz="1476"/>
            </a:lvl6pPr>
            <a:lvl7pPr marL="2056854" indent="0">
              <a:buNone/>
              <a:defRPr sz="1476"/>
            </a:lvl7pPr>
            <a:lvl8pPr marL="2399663" indent="0">
              <a:buNone/>
              <a:defRPr sz="1476"/>
            </a:lvl8pPr>
            <a:lvl9pPr marL="2742472" indent="0">
              <a:buNone/>
              <a:defRPr sz="1476"/>
            </a:lvl9pPr>
          </a:lstStyle>
          <a:p>
            <a:pPr lvl="0"/>
            <a:r>
              <a:rPr lang="nl-NL" noProof="0"/>
              <a:t>Klik op het pictogram als u een afbeelding wilt toevoegen</a:t>
            </a:r>
          </a:p>
        </p:txBody>
      </p:sp>
      <p:sp>
        <p:nvSpPr>
          <p:cNvPr id="7" name="Tijdelijke aanduiding voor tekst 3"/>
          <p:cNvSpPr>
            <a:spLocks noGrp="1"/>
          </p:cNvSpPr>
          <p:nvPr>
            <p:ph type="body" sz="half" idx="2"/>
          </p:nvPr>
        </p:nvSpPr>
        <p:spPr>
          <a:xfrm>
            <a:off x="1390508" y="5107124"/>
            <a:ext cx="6289961" cy="560045"/>
          </a:xfrm>
        </p:spPr>
        <p:txBody>
          <a:bodyPr/>
          <a:lstStyle>
            <a:lvl1pPr marL="0" indent="0" algn="ctr">
              <a:buNone/>
              <a:defRPr sz="949"/>
            </a:lvl1pPr>
            <a:lvl2pPr marL="342809" indent="0">
              <a:buNone/>
              <a:defRPr sz="896"/>
            </a:lvl2pPr>
            <a:lvl3pPr marL="685618" indent="0">
              <a:buNone/>
              <a:defRPr sz="738"/>
            </a:lvl3pPr>
            <a:lvl4pPr marL="1028427" indent="0">
              <a:buNone/>
              <a:defRPr sz="686"/>
            </a:lvl4pPr>
            <a:lvl5pPr marL="1371236" indent="0">
              <a:buNone/>
              <a:defRPr sz="686"/>
            </a:lvl5pPr>
            <a:lvl6pPr marL="1714046" indent="0">
              <a:buNone/>
              <a:defRPr sz="686"/>
            </a:lvl6pPr>
            <a:lvl7pPr marL="2056854" indent="0">
              <a:buNone/>
              <a:defRPr sz="686"/>
            </a:lvl7pPr>
            <a:lvl8pPr marL="2399663" indent="0">
              <a:buNone/>
              <a:defRPr sz="686"/>
            </a:lvl8pPr>
            <a:lvl9pPr marL="2742472" indent="0">
              <a:buNone/>
              <a:defRPr sz="686"/>
            </a:lvl9pPr>
          </a:lstStyle>
          <a:p>
            <a:pPr lvl="0"/>
            <a:r>
              <a:rPr lang="nl-NL"/>
              <a:t>Klik om de modelstijlen te bewerken</a:t>
            </a:r>
          </a:p>
        </p:txBody>
      </p:sp>
      <p:sp>
        <p:nvSpPr>
          <p:cNvPr id="4" name="Tijdelijke aanduiding voor dianummer 5">
            <a:extLst>
              <a:ext uri="{FF2B5EF4-FFF2-40B4-BE49-F238E27FC236}">
                <a16:creationId xmlns:a16="http://schemas.microsoft.com/office/drawing/2014/main" id="{8AE8EA8E-132E-446F-AAA0-A20EBDA845D6}"/>
              </a:ext>
            </a:extLst>
          </p:cNvPr>
          <p:cNvSpPr>
            <a:spLocks noGrp="1"/>
          </p:cNvSpPr>
          <p:nvPr>
            <p:ph type="sldNum" sz="quarter" idx="10"/>
          </p:nvPr>
        </p:nvSpPr>
        <p:spPr/>
        <p:txBody>
          <a:bodyPr/>
          <a:lstStyle>
            <a:lvl1pPr>
              <a:defRPr/>
            </a:lvl1pPr>
          </a:lstStyle>
          <a:p>
            <a:pPr>
              <a:defRPr/>
            </a:pPr>
            <a:fld id="{4083D4EB-85D6-47D1-89D3-53AA77540D92}" type="slidenum">
              <a:rPr lang="nl-NL" altLang="en-US"/>
              <a:pPr>
                <a:defRPr/>
              </a:pPr>
              <a:t>‹#›</a:t>
            </a:fld>
            <a:endParaRPr lang="nl-NL" altLang="en-US"/>
          </a:p>
        </p:txBody>
      </p:sp>
      <p:sp>
        <p:nvSpPr>
          <p:cNvPr id="5" name="Tijdelijke aanduiding voor voettekst 4">
            <a:extLst>
              <a:ext uri="{FF2B5EF4-FFF2-40B4-BE49-F238E27FC236}">
                <a16:creationId xmlns:a16="http://schemas.microsoft.com/office/drawing/2014/main" id="{914FACE8-DB19-4846-8968-9575FEA7B4A0}"/>
              </a:ext>
            </a:extLst>
          </p:cNvPr>
          <p:cNvSpPr>
            <a:spLocks noGrp="1"/>
          </p:cNvSpPr>
          <p:nvPr>
            <p:ph type="ftr" sz="quarter" idx="11"/>
          </p:nvPr>
        </p:nvSpPr>
        <p:spPr/>
        <p:txBody>
          <a:bodyPr/>
          <a:lstStyle>
            <a:lvl1pPr>
              <a:defRPr/>
            </a:lvl1pPr>
          </a:lstStyle>
          <a:p>
            <a:pPr>
              <a:defRPr/>
            </a:pPr>
            <a:r>
              <a:rPr lang="nl-NL"/>
              <a:t>Voettekst</a:t>
            </a:r>
          </a:p>
        </p:txBody>
      </p:sp>
      <p:sp>
        <p:nvSpPr>
          <p:cNvPr id="8" name="Tijdelijke aanduiding voor datum 3">
            <a:extLst>
              <a:ext uri="{FF2B5EF4-FFF2-40B4-BE49-F238E27FC236}">
                <a16:creationId xmlns:a16="http://schemas.microsoft.com/office/drawing/2014/main" id="{F1DC7ADF-41D3-4C17-92DB-9482F6998281}"/>
              </a:ext>
            </a:extLst>
          </p:cNvPr>
          <p:cNvSpPr>
            <a:spLocks noGrp="1"/>
          </p:cNvSpPr>
          <p:nvPr>
            <p:ph type="dt" sz="half" idx="12"/>
          </p:nvPr>
        </p:nvSpPr>
        <p:spPr/>
        <p:txBody>
          <a:bodyPr/>
          <a:lstStyle>
            <a:lvl1pPr>
              <a:defRPr/>
            </a:lvl1pPr>
          </a:lstStyle>
          <a:p>
            <a:pPr>
              <a:defRPr/>
            </a:pPr>
            <a:fld id="{45A841D3-FD72-4510-8DA9-A75396741B83}" type="datetime1">
              <a:rPr lang="nl-NL"/>
              <a:pPr>
                <a:defRPr/>
              </a:pPr>
              <a:t>2-4-2026</a:t>
            </a:fld>
            <a:endParaRPr lang="nl-NL" dirty="0"/>
          </a:p>
        </p:txBody>
      </p:sp>
    </p:spTree>
    <p:extLst>
      <p:ext uri="{BB962C8B-B14F-4D97-AF65-F5344CB8AC3E}">
        <p14:creationId xmlns:p14="http://schemas.microsoft.com/office/powerpoint/2010/main" val="273097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fbeelding paginavulle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5">
            <a:extLst>
              <a:ext uri="{FF2B5EF4-FFF2-40B4-BE49-F238E27FC236}">
                <a16:creationId xmlns:a16="http://schemas.microsoft.com/office/drawing/2014/main" id="{09CD2516-2C29-4929-A6B7-51EFB5119DB1}"/>
              </a:ext>
            </a:extLst>
          </p:cNvPr>
          <p:cNvSpPr>
            <a:spLocks noGrp="1"/>
          </p:cNvSpPr>
          <p:nvPr>
            <p:ph type="sldNum" sz="quarter" idx="10"/>
          </p:nvPr>
        </p:nvSpPr>
        <p:spPr/>
        <p:txBody>
          <a:bodyPr/>
          <a:lstStyle>
            <a:lvl1pPr>
              <a:defRPr/>
            </a:lvl1pPr>
          </a:lstStyle>
          <a:p>
            <a:pPr>
              <a:defRPr/>
            </a:pPr>
            <a:fld id="{9EF8374E-6A0A-4470-8C5E-C1AA31CFBAE1}" type="slidenum">
              <a:rPr lang="nl-NL" altLang="en-US"/>
              <a:pPr>
                <a:defRPr/>
              </a:pPr>
              <a:t>‹#›</a:t>
            </a:fld>
            <a:endParaRPr lang="nl-NL" altLang="en-US"/>
          </a:p>
        </p:txBody>
      </p:sp>
      <p:sp>
        <p:nvSpPr>
          <p:cNvPr id="4" name="Tijdelijke aanduiding voor voettekst 4">
            <a:extLst>
              <a:ext uri="{FF2B5EF4-FFF2-40B4-BE49-F238E27FC236}">
                <a16:creationId xmlns:a16="http://schemas.microsoft.com/office/drawing/2014/main" id="{B37F5660-375F-49A8-B1D6-6DBF30DA40FB}"/>
              </a:ext>
            </a:extLst>
          </p:cNvPr>
          <p:cNvSpPr>
            <a:spLocks noGrp="1"/>
          </p:cNvSpPr>
          <p:nvPr>
            <p:ph type="ftr" sz="quarter" idx="11"/>
          </p:nvPr>
        </p:nvSpPr>
        <p:spPr/>
        <p:txBody>
          <a:bodyPr/>
          <a:lstStyle>
            <a:lvl1pPr>
              <a:defRPr/>
            </a:lvl1pPr>
          </a:lstStyle>
          <a:p>
            <a:pPr>
              <a:defRPr/>
            </a:pPr>
            <a:r>
              <a:rPr lang="nl-NL"/>
              <a:t>Voettekst</a:t>
            </a:r>
          </a:p>
        </p:txBody>
      </p:sp>
      <p:sp>
        <p:nvSpPr>
          <p:cNvPr id="5" name="Tijdelijke aanduiding voor datum 3">
            <a:extLst>
              <a:ext uri="{FF2B5EF4-FFF2-40B4-BE49-F238E27FC236}">
                <a16:creationId xmlns:a16="http://schemas.microsoft.com/office/drawing/2014/main" id="{0FAB4EB8-6D68-44C6-89CD-58D8F7187BB4}"/>
              </a:ext>
            </a:extLst>
          </p:cNvPr>
          <p:cNvSpPr>
            <a:spLocks noGrp="1"/>
          </p:cNvSpPr>
          <p:nvPr>
            <p:ph type="dt" sz="half" idx="12"/>
          </p:nvPr>
        </p:nvSpPr>
        <p:spPr/>
        <p:txBody>
          <a:bodyPr/>
          <a:lstStyle>
            <a:lvl1pPr>
              <a:defRPr/>
            </a:lvl1pPr>
          </a:lstStyle>
          <a:p>
            <a:pPr>
              <a:defRPr/>
            </a:pPr>
            <a:fld id="{BF2A0705-65AA-4CAB-83EC-77A73261AD2B}" type="datetime1">
              <a:rPr lang="nl-NL"/>
              <a:pPr>
                <a:defRPr/>
              </a:pPr>
              <a:t>2-4-2026</a:t>
            </a:fld>
            <a:endParaRPr lang="nl-NL" dirty="0"/>
          </a:p>
        </p:txBody>
      </p:sp>
    </p:spTree>
    <p:extLst>
      <p:ext uri="{BB962C8B-B14F-4D97-AF65-F5344CB8AC3E}">
        <p14:creationId xmlns:p14="http://schemas.microsoft.com/office/powerpoint/2010/main" val="149333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inhoud 2"/>
          <p:cNvSpPr>
            <a:spLocks noGrp="1"/>
          </p:cNvSpPr>
          <p:nvPr>
            <p:ph idx="1"/>
          </p:nvPr>
        </p:nvSpPr>
        <p:spPr>
          <a:xfrm>
            <a:off x="632890" y="1265214"/>
            <a:ext cx="7847833" cy="4301725"/>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5">
            <a:extLst>
              <a:ext uri="{FF2B5EF4-FFF2-40B4-BE49-F238E27FC236}">
                <a16:creationId xmlns:a16="http://schemas.microsoft.com/office/drawing/2014/main" id="{0A673667-05F4-428C-9ADA-91F7A0ECC333}"/>
              </a:ext>
            </a:extLst>
          </p:cNvPr>
          <p:cNvSpPr>
            <a:spLocks noGrp="1"/>
          </p:cNvSpPr>
          <p:nvPr>
            <p:ph type="sldNum" sz="quarter" idx="10"/>
          </p:nvPr>
        </p:nvSpPr>
        <p:spPr/>
        <p:txBody>
          <a:bodyPr/>
          <a:lstStyle>
            <a:lvl1pPr>
              <a:defRPr/>
            </a:lvl1pPr>
          </a:lstStyle>
          <a:p>
            <a:pPr>
              <a:defRPr/>
            </a:pPr>
            <a:fld id="{6775E043-5A2D-4EF9-9A46-CBEBE36B8B8E}" type="slidenum">
              <a:rPr lang="nl-NL" altLang="en-US"/>
              <a:pPr>
                <a:defRPr/>
              </a:pPr>
              <a:t>‹#›</a:t>
            </a:fld>
            <a:endParaRPr lang="nl-NL" altLang="en-US"/>
          </a:p>
        </p:txBody>
      </p:sp>
      <p:sp>
        <p:nvSpPr>
          <p:cNvPr id="5" name="Tijdelijke aanduiding voor voettekst 4">
            <a:extLst>
              <a:ext uri="{FF2B5EF4-FFF2-40B4-BE49-F238E27FC236}">
                <a16:creationId xmlns:a16="http://schemas.microsoft.com/office/drawing/2014/main" id="{4FAE0356-4B0F-4D93-AF04-7357140F09AA}"/>
              </a:ext>
            </a:extLst>
          </p:cNvPr>
          <p:cNvSpPr>
            <a:spLocks noGrp="1"/>
          </p:cNvSpPr>
          <p:nvPr>
            <p:ph type="ftr" sz="quarter" idx="11"/>
          </p:nvPr>
        </p:nvSpPr>
        <p:spPr/>
        <p:txBody>
          <a:bodyPr/>
          <a:lstStyle>
            <a:lvl1pPr>
              <a:defRPr/>
            </a:lvl1pPr>
          </a:lstStyle>
          <a:p>
            <a:pPr>
              <a:defRPr/>
            </a:pPr>
            <a:r>
              <a:rPr lang="nl-NL"/>
              <a:t>Voettekst</a:t>
            </a:r>
          </a:p>
        </p:txBody>
      </p:sp>
      <p:sp>
        <p:nvSpPr>
          <p:cNvPr id="7" name="Tijdelijke aanduiding voor datum 3">
            <a:extLst>
              <a:ext uri="{FF2B5EF4-FFF2-40B4-BE49-F238E27FC236}">
                <a16:creationId xmlns:a16="http://schemas.microsoft.com/office/drawing/2014/main" id="{2F9B5EF1-A2C7-441A-8711-866A9DC69CC5}"/>
              </a:ext>
            </a:extLst>
          </p:cNvPr>
          <p:cNvSpPr>
            <a:spLocks noGrp="1"/>
          </p:cNvSpPr>
          <p:nvPr>
            <p:ph type="dt" sz="half" idx="12"/>
          </p:nvPr>
        </p:nvSpPr>
        <p:spPr/>
        <p:txBody>
          <a:bodyPr/>
          <a:lstStyle>
            <a:lvl1pPr>
              <a:defRPr/>
            </a:lvl1pPr>
          </a:lstStyle>
          <a:p>
            <a:pPr>
              <a:defRPr/>
            </a:pPr>
            <a:fld id="{2FE0D714-26EB-4D4C-AFCB-B7F473BC5D66}" type="datetime1">
              <a:rPr lang="nl-NL"/>
              <a:pPr>
                <a:defRPr/>
              </a:pPr>
              <a:t>2-4-2026</a:t>
            </a:fld>
            <a:endParaRPr lang="nl-NL" dirty="0"/>
          </a:p>
        </p:txBody>
      </p:sp>
    </p:spTree>
    <p:extLst>
      <p:ext uri="{BB962C8B-B14F-4D97-AF65-F5344CB8AC3E}">
        <p14:creationId xmlns:p14="http://schemas.microsoft.com/office/powerpoint/2010/main" val="23977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331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B68D0C91-7BC2-4C56-A628-B5C312A5923F}"/>
              </a:ext>
            </a:extLst>
          </p:cNvPr>
          <p:cNvSpPr>
            <a:spLocks noGrp="1"/>
          </p:cNvSpPr>
          <p:nvPr>
            <p:ph type="title"/>
          </p:nvPr>
        </p:nvSpPr>
        <p:spPr bwMode="auto">
          <a:xfrm>
            <a:off x="632970" y="506595"/>
            <a:ext cx="7847921" cy="7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Titelstijl van model bewerken</a:t>
            </a:r>
          </a:p>
        </p:txBody>
      </p:sp>
      <p:sp>
        <p:nvSpPr>
          <p:cNvPr id="2051" name="Tijdelijke aanduiding voor tekst 2">
            <a:extLst>
              <a:ext uri="{FF2B5EF4-FFF2-40B4-BE49-F238E27FC236}">
                <a16:creationId xmlns:a16="http://schemas.microsoft.com/office/drawing/2014/main" id="{453AC3DB-3B87-467F-824E-AA835683CCE3}"/>
              </a:ext>
            </a:extLst>
          </p:cNvPr>
          <p:cNvSpPr>
            <a:spLocks noGrp="1"/>
          </p:cNvSpPr>
          <p:nvPr>
            <p:ph type="body" idx="1"/>
          </p:nvPr>
        </p:nvSpPr>
        <p:spPr bwMode="auto">
          <a:xfrm>
            <a:off x="632970" y="1265376"/>
            <a:ext cx="7847921" cy="43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14" name="Tijdelijke aanduiding voor dianummer 5">
            <a:extLst>
              <a:ext uri="{FF2B5EF4-FFF2-40B4-BE49-F238E27FC236}">
                <a16:creationId xmlns:a16="http://schemas.microsoft.com/office/drawing/2014/main" id="{2BA1430E-55DD-423F-995E-B266E22B8E73}"/>
              </a:ext>
            </a:extLst>
          </p:cNvPr>
          <p:cNvSpPr>
            <a:spLocks noGrp="1"/>
          </p:cNvSpPr>
          <p:nvPr>
            <p:ph type="sldNum" sz="quarter" idx="4"/>
          </p:nvPr>
        </p:nvSpPr>
        <p:spPr>
          <a:xfrm>
            <a:off x="632970" y="6267717"/>
            <a:ext cx="440957" cy="364882"/>
          </a:xfrm>
          <a:prstGeom prst="rect">
            <a:avLst/>
          </a:prstGeom>
        </p:spPr>
        <p:txBody>
          <a:bodyPr vert="horz" wrap="square" lIns="0" tIns="0" rIns="0" bIns="0" numCol="1" anchor="ctr" anchorCtr="0" compatLnSpc="1">
            <a:prstTxWarp prst="textNoShape">
              <a:avLst/>
            </a:prstTxWarp>
          </a:bodyPr>
          <a:lstStyle>
            <a:lvl1pPr eaLnBrk="1" hangingPunct="1">
              <a:defRPr sz="389">
                <a:solidFill>
                  <a:srgbClr val="FFFFFF"/>
                </a:solidFill>
              </a:defRPr>
            </a:lvl1pPr>
          </a:lstStyle>
          <a:p>
            <a:pPr>
              <a:defRPr/>
            </a:pPr>
            <a:fld id="{7BAE0A03-5F9F-404F-A54C-1C086AF9EA56}" type="slidenum">
              <a:rPr lang="nl-NL" altLang="en-US"/>
              <a:pPr>
                <a:defRPr/>
              </a:pPr>
              <a:t>‹#›</a:t>
            </a:fld>
            <a:endParaRPr lang="nl-NL" altLang="en-US"/>
          </a:p>
        </p:txBody>
      </p:sp>
      <p:sp>
        <p:nvSpPr>
          <p:cNvPr id="15" name="Tijdelijke aanduiding voor voettekst 4">
            <a:extLst>
              <a:ext uri="{FF2B5EF4-FFF2-40B4-BE49-F238E27FC236}">
                <a16:creationId xmlns:a16="http://schemas.microsoft.com/office/drawing/2014/main" id="{F2F26D6C-9086-425E-AD46-2564FDFADD77}"/>
              </a:ext>
            </a:extLst>
          </p:cNvPr>
          <p:cNvSpPr>
            <a:spLocks noGrp="1"/>
          </p:cNvSpPr>
          <p:nvPr>
            <p:ph type="ftr" sz="quarter" idx="3"/>
          </p:nvPr>
        </p:nvSpPr>
        <p:spPr>
          <a:xfrm>
            <a:off x="1136444" y="6267717"/>
            <a:ext cx="4014385" cy="364882"/>
          </a:xfrm>
          <a:prstGeom prst="rect">
            <a:avLst/>
          </a:prstGeom>
        </p:spPr>
        <p:txBody>
          <a:bodyPr vert="horz" lIns="0" tIns="0" rIns="0" bIns="0" rtlCol="0" anchor="ctr"/>
          <a:lstStyle>
            <a:lvl1pPr algn="l" defTabSz="180720" eaLnBrk="1" fontAlgn="auto" hangingPunct="1">
              <a:spcBef>
                <a:spcPts val="0"/>
              </a:spcBef>
              <a:spcAft>
                <a:spcPts val="0"/>
              </a:spcAft>
              <a:defRPr sz="389">
                <a:solidFill>
                  <a:srgbClr val="FFFFFF"/>
                </a:solidFill>
                <a:latin typeface="+mn-lt"/>
                <a:cs typeface="+mn-cs"/>
              </a:defRPr>
            </a:lvl1pPr>
          </a:lstStyle>
          <a:p>
            <a:pPr>
              <a:defRPr/>
            </a:pPr>
            <a:r>
              <a:rPr lang="nl-NL"/>
              <a:t>Voettekst</a:t>
            </a:r>
          </a:p>
        </p:txBody>
      </p:sp>
      <p:sp>
        <p:nvSpPr>
          <p:cNvPr id="16" name="Tijdelijke aanduiding voor datum 3">
            <a:extLst>
              <a:ext uri="{FF2B5EF4-FFF2-40B4-BE49-F238E27FC236}">
                <a16:creationId xmlns:a16="http://schemas.microsoft.com/office/drawing/2014/main" id="{F89D9BD5-2E49-4607-A0AC-5C8DBC8E621A}"/>
              </a:ext>
            </a:extLst>
          </p:cNvPr>
          <p:cNvSpPr>
            <a:spLocks noGrp="1"/>
          </p:cNvSpPr>
          <p:nvPr>
            <p:ph type="dt" sz="half" idx="2"/>
          </p:nvPr>
        </p:nvSpPr>
        <p:spPr>
          <a:xfrm>
            <a:off x="5279207" y="6267717"/>
            <a:ext cx="648597" cy="364882"/>
          </a:xfrm>
          <a:prstGeom prst="rect">
            <a:avLst/>
          </a:prstGeom>
        </p:spPr>
        <p:txBody>
          <a:bodyPr vert="horz" lIns="0" tIns="0" rIns="0" bIns="0" rtlCol="0" anchor="ctr"/>
          <a:lstStyle>
            <a:lvl1pPr algn="l" defTabSz="180720" eaLnBrk="1" fontAlgn="auto" hangingPunct="1">
              <a:spcBef>
                <a:spcPts val="0"/>
              </a:spcBef>
              <a:spcAft>
                <a:spcPts val="0"/>
              </a:spcAft>
              <a:defRPr sz="333" b="1">
                <a:solidFill>
                  <a:schemeClr val="bg1"/>
                </a:solidFill>
                <a:latin typeface="+mn-lt"/>
                <a:cs typeface="+mn-cs"/>
              </a:defRPr>
            </a:lvl1pPr>
          </a:lstStyle>
          <a:p>
            <a:pPr>
              <a:defRPr/>
            </a:pPr>
            <a:fld id="{330D8B08-CBA7-4CB6-9E03-E1796A58FBF0}" type="datetime1">
              <a:rPr lang="nl-NL"/>
              <a:pPr>
                <a:defRPr/>
              </a:pPr>
              <a:t>2-4-2026</a:t>
            </a:fld>
            <a:endParaRPr lang="nl-NL" dirty="0"/>
          </a:p>
        </p:txBody>
      </p:sp>
      <p:pic>
        <p:nvPicPr>
          <p:cNvPr id="2055" name="Afbeelding 7" descr="RU_E_RGB_2014_wit.png">
            <a:extLst>
              <a:ext uri="{FF2B5EF4-FFF2-40B4-BE49-F238E27FC236}">
                <a16:creationId xmlns:a16="http://schemas.microsoft.com/office/drawing/2014/main" id="{7A33182A-220E-471C-99D8-076BB7F02C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7913" y="6119309"/>
            <a:ext cx="2532992" cy="5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556509"/>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180446" rtl="0" eaLnBrk="0" fontAlgn="base" hangingPunct="0">
        <a:spcBef>
          <a:spcPct val="0"/>
        </a:spcBef>
        <a:spcAft>
          <a:spcPct val="0"/>
        </a:spcAft>
        <a:defRPr sz="1390" kern="1200">
          <a:solidFill>
            <a:schemeClr val="tx1"/>
          </a:solidFill>
          <a:latin typeface="+mj-lt"/>
          <a:ea typeface="+mj-ea"/>
          <a:cs typeface="+mj-cs"/>
        </a:defRPr>
      </a:lvl1pPr>
      <a:lvl2pPr algn="l" defTabSz="180446" rtl="0" eaLnBrk="0" fontAlgn="base" hangingPunct="0">
        <a:spcBef>
          <a:spcPct val="0"/>
        </a:spcBef>
        <a:spcAft>
          <a:spcPct val="0"/>
        </a:spcAft>
        <a:defRPr sz="1390">
          <a:solidFill>
            <a:schemeClr val="tx1"/>
          </a:solidFill>
          <a:latin typeface="Arial" panose="020B0604020202020204" pitchFamily="34" charset="0"/>
        </a:defRPr>
      </a:lvl2pPr>
      <a:lvl3pPr algn="l" defTabSz="180446" rtl="0" eaLnBrk="0" fontAlgn="base" hangingPunct="0">
        <a:spcBef>
          <a:spcPct val="0"/>
        </a:spcBef>
        <a:spcAft>
          <a:spcPct val="0"/>
        </a:spcAft>
        <a:defRPr sz="1390">
          <a:solidFill>
            <a:schemeClr val="tx1"/>
          </a:solidFill>
          <a:latin typeface="Arial" panose="020B0604020202020204" pitchFamily="34" charset="0"/>
        </a:defRPr>
      </a:lvl3pPr>
      <a:lvl4pPr algn="l" defTabSz="180446" rtl="0" eaLnBrk="0" fontAlgn="base" hangingPunct="0">
        <a:spcBef>
          <a:spcPct val="0"/>
        </a:spcBef>
        <a:spcAft>
          <a:spcPct val="0"/>
        </a:spcAft>
        <a:defRPr sz="1390">
          <a:solidFill>
            <a:schemeClr val="tx1"/>
          </a:solidFill>
          <a:latin typeface="Arial" panose="020B0604020202020204" pitchFamily="34" charset="0"/>
        </a:defRPr>
      </a:lvl4pPr>
      <a:lvl5pPr algn="l" defTabSz="180446" rtl="0" eaLnBrk="0" fontAlgn="base" hangingPunct="0">
        <a:spcBef>
          <a:spcPct val="0"/>
        </a:spcBef>
        <a:spcAft>
          <a:spcPct val="0"/>
        </a:spcAft>
        <a:defRPr sz="1390">
          <a:solidFill>
            <a:schemeClr val="tx1"/>
          </a:solidFill>
          <a:latin typeface="Arial" panose="020B0604020202020204" pitchFamily="34" charset="0"/>
        </a:defRPr>
      </a:lvl5pPr>
      <a:lvl6pPr marL="127062" algn="l" defTabSz="180446" rtl="0" fontAlgn="base">
        <a:spcBef>
          <a:spcPct val="0"/>
        </a:spcBef>
        <a:spcAft>
          <a:spcPct val="0"/>
        </a:spcAft>
        <a:defRPr sz="1390">
          <a:solidFill>
            <a:schemeClr val="tx1"/>
          </a:solidFill>
          <a:latin typeface="Arial" panose="020B0604020202020204" pitchFamily="34" charset="0"/>
        </a:defRPr>
      </a:lvl6pPr>
      <a:lvl7pPr marL="254124" algn="l" defTabSz="180446" rtl="0" fontAlgn="base">
        <a:spcBef>
          <a:spcPct val="0"/>
        </a:spcBef>
        <a:spcAft>
          <a:spcPct val="0"/>
        </a:spcAft>
        <a:defRPr sz="1390">
          <a:solidFill>
            <a:schemeClr val="tx1"/>
          </a:solidFill>
          <a:latin typeface="Arial" panose="020B0604020202020204" pitchFamily="34" charset="0"/>
        </a:defRPr>
      </a:lvl7pPr>
      <a:lvl8pPr marL="381187" algn="l" defTabSz="180446" rtl="0" fontAlgn="base">
        <a:spcBef>
          <a:spcPct val="0"/>
        </a:spcBef>
        <a:spcAft>
          <a:spcPct val="0"/>
        </a:spcAft>
        <a:defRPr sz="1390">
          <a:solidFill>
            <a:schemeClr val="tx1"/>
          </a:solidFill>
          <a:latin typeface="Arial" panose="020B0604020202020204" pitchFamily="34" charset="0"/>
        </a:defRPr>
      </a:lvl8pPr>
      <a:lvl9pPr marL="508248" algn="l" defTabSz="180446" rtl="0" fontAlgn="base">
        <a:spcBef>
          <a:spcPct val="0"/>
        </a:spcBef>
        <a:spcAft>
          <a:spcPct val="0"/>
        </a:spcAft>
        <a:defRPr sz="1390">
          <a:solidFill>
            <a:schemeClr val="tx1"/>
          </a:solidFill>
          <a:latin typeface="Arial" panose="020B0604020202020204" pitchFamily="34" charset="0"/>
        </a:defRPr>
      </a:lvl9pPr>
    </p:titleStyle>
    <p:bodyStyle>
      <a:lvl1pPr marL="99708" indent="-99708" algn="l" defTabSz="180446" rtl="0" eaLnBrk="0" fontAlgn="base" hangingPunct="0">
        <a:spcBef>
          <a:spcPct val="0"/>
        </a:spcBef>
        <a:spcAft>
          <a:spcPct val="0"/>
        </a:spcAft>
        <a:buFont typeface="Arial" panose="020B0604020202020204" pitchFamily="34" charset="0"/>
        <a:buChar char="•"/>
        <a:defRPr sz="695" kern="1200">
          <a:solidFill>
            <a:srgbClr val="000000"/>
          </a:solidFill>
          <a:latin typeface="+mn-lt"/>
          <a:ea typeface="+mn-ea"/>
          <a:cs typeface="+mn-cs"/>
        </a:defRPr>
      </a:lvl1pPr>
      <a:lvl2pPr marL="199859" indent="-99708" algn="l" defTabSz="180446" rtl="0" eaLnBrk="0" fontAlgn="base" hangingPunct="0">
        <a:spcBef>
          <a:spcPct val="0"/>
        </a:spcBef>
        <a:spcAft>
          <a:spcPct val="0"/>
        </a:spcAft>
        <a:buFont typeface="Lucida Grande"/>
        <a:buChar char="-"/>
        <a:defRPr sz="695" kern="1200">
          <a:solidFill>
            <a:srgbClr val="000000"/>
          </a:solidFill>
          <a:latin typeface="+mn-lt"/>
          <a:ea typeface="+mn-ea"/>
          <a:cs typeface="+mn-cs"/>
        </a:defRPr>
      </a:lvl2pPr>
      <a:lvl3pPr marL="309714" indent="-99708" algn="l" defTabSz="180446" rtl="0" eaLnBrk="0" fontAlgn="base" hangingPunct="0">
        <a:spcBef>
          <a:spcPct val="0"/>
        </a:spcBef>
        <a:spcAft>
          <a:spcPct val="0"/>
        </a:spcAft>
        <a:buFont typeface="Lucida Grande"/>
        <a:buChar char="–"/>
        <a:defRPr sz="584" kern="1200">
          <a:solidFill>
            <a:srgbClr val="000000"/>
          </a:solidFill>
          <a:latin typeface="+mn-lt"/>
          <a:ea typeface="+mn-ea"/>
          <a:cs typeface="+mn-cs"/>
        </a:defRPr>
      </a:lvl3pPr>
      <a:lvl4pPr marL="420011" indent="-99708" algn="l" defTabSz="180446" rtl="0" eaLnBrk="0" fontAlgn="base" hangingPunct="0">
        <a:spcBef>
          <a:spcPct val="0"/>
        </a:spcBef>
        <a:spcAft>
          <a:spcPct val="0"/>
        </a:spcAft>
        <a:buFont typeface="Lucida Grande"/>
        <a:buChar char="-"/>
        <a:defRPr sz="584" kern="1200">
          <a:solidFill>
            <a:srgbClr val="000000"/>
          </a:solidFill>
          <a:latin typeface="+mn-lt"/>
          <a:ea typeface="+mn-ea"/>
          <a:cs typeface="+mn-cs"/>
        </a:defRPr>
      </a:lvl4pPr>
      <a:lvl5pPr marL="529867" indent="-99708" algn="l" defTabSz="180446" rtl="0" eaLnBrk="0" fontAlgn="base" hangingPunct="0">
        <a:spcBef>
          <a:spcPct val="0"/>
        </a:spcBef>
        <a:spcAft>
          <a:spcPct val="0"/>
        </a:spcAft>
        <a:buFont typeface="Lucida Grande"/>
        <a:buChar char="-"/>
        <a:defRPr sz="584" kern="1200">
          <a:solidFill>
            <a:srgbClr val="000000"/>
          </a:solidFill>
          <a:latin typeface="+mn-lt"/>
          <a:ea typeface="+mn-ea"/>
          <a:cs typeface="+mn-cs"/>
        </a:defRPr>
      </a:lvl5pPr>
      <a:lvl6pPr marL="993962" indent="-90361" algn="l" defTabSz="180720" rtl="0" eaLnBrk="1" latinLnBrk="0" hangingPunct="1">
        <a:spcBef>
          <a:spcPct val="20000"/>
        </a:spcBef>
        <a:buFont typeface="Arial"/>
        <a:buChar char="•"/>
        <a:defRPr sz="778" kern="1200">
          <a:solidFill>
            <a:schemeClr val="tx1"/>
          </a:solidFill>
          <a:latin typeface="+mn-lt"/>
          <a:ea typeface="+mn-ea"/>
          <a:cs typeface="+mn-cs"/>
        </a:defRPr>
      </a:lvl6pPr>
      <a:lvl7pPr marL="1174682" indent="-90361" algn="l" defTabSz="180720" rtl="0" eaLnBrk="1" latinLnBrk="0" hangingPunct="1">
        <a:spcBef>
          <a:spcPct val="20000"/>
        </a:spcBef>
        <a:buFont typeface="Arial"/>
        <a:buChar char="•"/>
        <a:defRPr sz="778" kern="1200">
          <a:solidFill>
            <a:schemeClr val="tx1"/>
          </a:solidFill>
          <a:latin typeface="+mn-lt"/>
          <a:ea typeface="+mn-ea"/>
          <a:cs typeface="+mn-cs"/>
        </a:defRPr>
      </a:lvl7pPr>
      <a:lvl8pPr marL="1355403" indent="-90361" algn="l" defTabSz="180720" rtl="0" eaLnBrk="1" latinLnBrk="0" hangingPunct="1">
        <a:spcBef>
          <a:spcPct val="20000"/>
        </a:spcBef>
        <a:buFont typeface="Arial"/>
        <a:buChar char="•"/>
        <a:defRPr sz="778" kern="1200">
          <a:solidFill>
            <a:schemeClr val="tx1"/>
          </a:solidFill>
          <a:latin typeface="+mn-lt"/>
          <a:ea typeface="+mn-ea"/>
          <a:cs typeface="+mn-cs"/>
        </a:defRPr>
      </a:lvl8pPr>
      <a:lvl9pPr marL="1536123" indent="-90361" algn="l" defTabSz="180720" rtl="0" eaLnBrk="1" latinLnBrk="0" hangingPunct="1">
        <a:spcBef>
          <a:spcPct val="20000"/>
        </a:spcBef>
        <a:buFont typeface="Arial"/>
        <a:buChar char="•"/>
        <a:defRPr sz="778" kern="1200">
          <a:solidFill>
            <a:schemeClr val="tx1"/>
          </a:solidFill>
          <a:latin typeface="+mn-lt"/>
          <a:ea typeface="+mn-ea"/>
          <a:cs typeface="+mn-cs"/>
        </a:defRPr>
      </a:lvl9pPr>
    </p:bodyStyle>
    <p:otherStyle>
      <a:defPPr>
        <a:defRPr lang="nl-NL"/>
      </a:defPPr>
      <a:lvl1pPr marL="0" algn="l" defTabSz="180720" rtl="0" eaLnBrk="1" latinLnBrk="0" hangingPunct="1">
        <a:defRPr sz="723" kern="1200">
          <a:solidFill>
            <a:schemeClr val="tx1"/>
          </a:solidFill>
          <a:latin typeface="+mn-lt"/>
          <a:ea typeface="+mn-ea"/>
          <a:cs typeface="+mn-cs"/>
        </a:defRPr>
      </a:lvl1pPr>
      <a:lvl2pPr marL="180720" algn="l" defTabSz="180720" rtl="0" eaLnBrk="1" latinLnBrk="0" hangingPunct="1">
        <a:defRPr sz="723" kern="1200">
          <a:solidFill>
            <a:schemeClr val="tx1"/>
          </a:solidFill>
          <a:latin typeface="+mn-lt"/>
          <a:ea typeface="+mn-ea"/>
          <a:cs typeface="+mn-cs"/>
        </a:defRPr>
      </a:lvl2pPr>
      <a:lvl3pPr marL="361441" algn="l" defTabSz="180720" rtl="0" eaLnBrk="1" latinLnBrk="0" hangingPunct="1">
        <a:defRPr sz="723" kern="1200">
          <a:solidFill>
            <a:schemeClr val="tx1"/>
          </a:solidFill>
          <a:latin typeface="+mn-lt"/>
          <a:ea typeface="+mn-ea"/>
          <a:cs typeface="+mn-cs"/>
        </a:defRPr>
      </a:lvl3pPr>
      <a:lvl4pPr marL="542161" algn="l" defTabSz="180720" rtl="0" eaLnBrk="1" latinLnBrk="0" hangingPunct="1">
        <a:defRPr sz="723" kern="1200">
          <a:solidFill>
            <a:schemeClr val="tx1"/>
          </a:solidFill>
          <a:latin typeface="+mn-lt"/>
          <a:ea typeface="+mn-ea"/>
          <a:cs typeface="+mn-cs"/>
        </a:defRPr>
      </a:lvl4pPr>
      <a:lvl5pPr marL="722882" algn="l" defTabSz="180720" rtl="0" eaLnBrk="1" latinLnBrk="0" hangingPunct="1">
        <a:defRPr sz="723" kern="1200">
          <a:solidFill>
            <a:schemeClr val="tx1"/>
          </a:solidFill>
          <a:latin typeface="+mn-lt"/>
          <a:ea typeface="+mn-ea"/>
          <a:cs typeface="+mn-cs"/>
        </a:defRPr>
      </a:lvl5pPr>
      <a:lvl6pPr marL="903602" algn="l" defTabSz="180720" rtl="0" eaLnBrk="1" latinLnBrk="0" hangingPunct="1">
        <a:defRPr sz="723" kern="1200">
          <a:solidFill>
            <a:schemeClr val="tx1"/>
          </a:solidFill>
          <a:latin typeface="+mn-lt"/>
          <a:ea typeface="+mn-ea"/>
          <a:cs typeface="+mn-cs"/>
        </a:defRPr>
      </a:lvl6pPr>
      <a:lvl7pPr marL="1084322" algn="l" defTabSz="180720" rtl="0" eaLnBrk="1" latinLnBrk="0" hangingPunct="1">
        <a:defRPr sz="723" kern="1200">
          <a:solidFill>
            <a:schemeClr val="tx1"/>
          </a:solidFill>
          <a:latin typeface="+mn-lt"/>
          <a:ea typeface="+mn-ea"/>
          <a:cs typeface="+mn-cs"/>
        </a:defRPr>
      </a:lvl7pPr>
      <a:lvl8pPr marL="1265042" algn="l" defTabSz="180720" rtl="0" eaLnBrk="1" latinLnBrk="0" hangingPunct="1">
        <a:defRPr sz="723" kern="1200">
          <a:solidFill>
            <a:schemeClr val="tx1"/>
          </a:solidFill>
          <a:latin typeface="+mn-lt"/>
          <a:ea typeface="+mn-ea"/>
          <a:cs typeface="+mn-cs"/>
        </a:defRPr>
      </a:lvl8pPr>
      <a:lvl9pPr marL="1445763" algn="l" defTabSz="180720" rtl="0" eaLnBrk="1" latinLnBrk="0" hangingPunct="1">
        <a:defRPr sz="7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BEAE2D85-B14B-4258-B991-2F2CEC5D91EC}"/>
              </a:ext>
            </a:extLst>
          </p:cNvPr>
          <p:cNvSpPr>
            <a:spLocks noGrp="1"/>
          </p:cNvSpPr>
          <p:nvPr>
            <p:ph type="title"/>
          </p:nvPr>
        </p:nvSpPr>
        <p:spPr bwMode="auto">
          <a:xfrm>
            <a:off x="632969" y="506595"/>
            <a:ext cx="7847921" cy="7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Titelstijl van model bewerken</a:t>
            </a:r>
          </a:p>
        </p:txBody>
      </p:sp>
      <p:sp>
        <p:nvSpPr>
          <p:cNvPr id="1027" name="Tijdelijke aanduiding voor tekst 2">
            <a:extLst>
              <a:ext uri="{FF2B5EF4-FFF2-40B4-BE49-F238E27FC236}">
                <a16:creationId xmlns:a16="http://schemas.microsoft.com/office/drawing/2014/main" id="{8724D4F1-E82E-4CE0-9E3A-C4260EEAAED0}"/>
              </a:ext>
            </a:extLst>
          </p:cNvPr>
          <p:cNvSpPr>
            <a:spLocks noGrp="1"/>
          </p:cNvSpPr>
          <p:nvPr>
            <p:ph type="body" idx="1"/>
          </p:nvPr>
        </p:nvSpPr>
        <p:spPr bwMode="auto">
          <a:xfrm>
            <a:off x="632969" y="1265373"/>
            <a:ext cx="7847921" cy="43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6" name="Tijdelijke aanduiding voor dianummer 5">
            <a:extLst>
              <a:ext uri="{FF2B5EF4-FFF2-40B4-BE49-F238E27FC236}">
                <a16:creationId xmlns:a16="http://schemas.microsoft.com/office/drawing/2014/main" id="{6820ABD0-55E7-41CA-BA14-2AC55255F112}"/>
              </a:ext>
            </a:extLst>
          </p:cNvPr>
          <p:cNvSpPr>
            <a:spLocks noGrp="1"/>
          </p:cNvSpPr>
          <p:nvPr>
            <p:ph type="sldNum" sz="quarter" idx="4"/>
          </p:nvPr>
        </p:nvSpPr>
        <p:spPr>
          <a:xfrm>
            <a:off x="632969" y="6267717"/>
            <a:ext cx="440957" cy="364882"/>
          </a:xfrm>
          <a:prstGeom prst="rect">
            <a:avLst/>
          </a:prstGeom>
        </p:spPr>
        <p:txBody>
          <a:bodyPr vert="horz" wrap="square" lIns="0" tIns="0" rIns="0" bIns="0" numCol="1" anchor="ctr" anchorCtr="0" compatLnSpc="1">
            <a:prstTxWarp prst="textNoShape">
              <a:avLst/>
            </a:prstTxWarp>
          </a:bodyPr>
          <a:lstStyle>
            <a:lvl1pPr eaLnBrk="1" hangingPunct="1">
              <a:defRPr sz="738">
                <a:solidFill>
                  <a:srgbClr val="FFFFFF"/>
                </a:solidFill>
              </a:defRPr>
            </a:lvl1pPr>
          </a:lstStyle>
          <a:p>
            <a:pPr>
              <a:defRPr/>
            </a:pPr>
            <a:fld id="{56B82AE7-DE94-42C3-B125-E84E3D0E0638}" type="slidenum">
              <a:rPr lang="nl-NL" altLang="en-US"/>
              <a:pPr>
                <a:defRPr/>
              </a:pPr>
              <a:t>‹#›</a:t>
            </a:fld>
            <a:endParaRPr lang="nl-NL" altLang="en-US"/>
          </a:p>
        </p:txBody>
      </p:sp>
      <p:sp>
        <p:nvSpPr>
          <p:cNvPr id="9" name="Tijdelijke aanduiding voor voettekst 4">
            <a:extLst>
              <a:ext uri="{FF2B5EF4-FFF2-40B4-BE49-F238E27FC236}">
                <a16:creationId xmlns:a16="http://schemas.microsoft.com/office/drawing/2014/main" id="{80F566FE-4925-4497-986D-9C5C31B266FF}"/>
              </a:ext>
            </a:extLst>
          </p:cNvPr>
          <p:cNvSpPr>
            <a:spLocks noGrp="1"/>
          </p:cNvSpPr>
          <p:nvPr>
            <p:ph type="ftr" sz="quarter" idx="3"/>
          </p:nvPr>
        </p:nvSpPr>
        <p:spPr>
          <a:xfrm>
            <a:off x="1136442" y="6267717"/>
            <a:ext cx="4014385" cy="364882"/>
          </a:xfrm>
          <a:prstGeom prst="rect">
            <a:avLst/>
          </a:prstGeom>
        </p:spPr>
        <p:txBody>
          <a:bodyPr vert="horz" lIns="0" tIns="0" rIns="0" bIns="0" rtlCol="0" anchor="ctr"/>
          <a:lstStyle>
            <a:lvl1pPr algn="l" defTabSz="342809" eaLnBrk="1" fontAlgn="auto" hangingPunct="1">
              <a:spcBef>
                <a:spcPts val="0"/>
              </a:spcBef>
              <a:spcAft>
                <a:spcPts val="0"/>
              </a:spcAft>
              <a:defRPr sz="738">
                <a:solidFill>
                  <a:srgbClr val="FFFFFF"/>
                </a:solidFill>
                <a:latin typeface="+mn-lt"/>
                <a:cs typeface="+mn-cs"/>
              </a:defRPr>
            </a:lvl1pPr>
          </a:lstStyle>
          <a:p>
            <a:pPr>
              <a:defRPr/>
            </a:pPr>
            <a:r>
              <a:rPr lang="nl-NL"/>
              <a:t>Voettekst</a:t>
            </a:r>
          </a:p>
        </p:txBody>
      </p:sp>
      <p:sp>
        <p:nvSpPr>
          <p:cNvPr id="8" name="Tijdelijke aanduiding voor datum 3">
            <a:extLst>
              <a:ext uri="{FF2B5EF4-FFF2-40B4-BE49-F238E27FC236}">
                <a16:creationId xmlns:a16="http://schemas.microsoft.com/office/drawing/2014/main" id="{37009E99-64A9-4631-A301-5E7F841948CD}"/>
              </a:ext>
            </a:extLst>
          </p:cNvPr>
          <p:cNvSpPr>
            <a:spLocks noGrp="1"/>
          </p:cNvSpPr>
          <p:nvPr>
            <p:ph type="dt" sz="half" idx="2"/>
          </p:nvPr>
        </p:nvSpPr>
        <p:spPr>
          <a:xfrm>
            <a:off x="5279207" y="6267717"/>
            <a:ext cx="648597" cy="364882"/>
          </a:xfrm>
          <a:prstGeom prst="rect">
            <a:avLst/>
          </a:prstGeom>
        </p:spPr>
        <p:txBody>
          <a:bodyPr vert="horz" lIns="0" tIns="0" rIns="0" bIns="0" rtlCol="0" anchor="ctr"/>
          <a:lstStyle>
            <a:lvl1pPr algn="l" defTabSz="342809" eaLnBrk="1" fontAlgn="auto" hangingPunct="1">
              <a:spcBef>
                <a:spcPts val="0"/>
              </a:spcBef>
              <a:spcAft>
                <a:spcPts val="0"/>
              </a:spcAft>
              <a:defRPr sz="632" b="1">
                <a:solidFill>
                  <a:schemeClr val="bg1"/>
                </a:solidFill>
                <a:latin typeface="+mn-lt"/>
                <a:cs typeface="+mn-cs"/>
              </a:defRPr>
            </a:lvl1pPr>
          </a:lstStyle>
          <a:p>
            <a:pPr>
              <a:defRPr/>
            </a:pPr>
            <a:fld id="{30F110BB-5C54-4850-98D6-E259D0B1A959}" type="datetime1">
              <a:rPr lang="nl-NL"/>
              <a:pPr>
                <a:defRPr/>
              </a:pPr>
              <a:t>2-4-2026</a:t>
            </a:fld>
            <a:endParaRPr lang="nl-NL" dirty="0"/>
          </a:p>
        </p:txBody>
      </p:sp>
      <p:pic>
        <p:nvPicPr>
          <p:cNvPr id="1031" name="Afbeelding 9" descr="RU_E_RGB_2014_wit.png">
            <a:extLst>
              <a:ext uri="{FF2B5EF4-FFF2-40B4-BE49-F238E27FC236}">
                <a16:creationId xmlns:a16="http://schemas.microsoft.com/office/drawing/2014/main" id="{23BAF44A-0323-422E-AA95-16C3E131A60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87913" y="6119309"/>
            <a:ext cx="2532992" cy="5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5675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707" r:id="rId9"/>
    <p:sldLayoutId id="2147483708" r:id="rId10"/>
  </p:sldLayoutIdLst>
  <p:hf hdr="0" ftr="0" dt="0"/>
  <p:txStyles>
    <p:titleStyle>
      <a:lvl1pPr algn="l" defTabSz="342289" rtl="0" eaLnBrk="0" fontAlgn="base" hangingPunct="0">
        <a:spcBef>
          <a:spcPct val="0"/>
        </a:spcBef>
        <a:spcAft>
          <a:spcPct val="0"/>
        </a:spcAft>
        <a:defRPr sz="1582" b="1" kern="1200">
          <a:solidFill>
            <a:srgbClr val="BE2E1A"/>
          </a:solidFill>
          <a:latin typeface="+mj-lt"/>
          <a:ea typeface="+mj-ea"/>
          <a:cs typeface="+mj-cs"/>
        </a:defRPr>
      </a:lvl1pPr>
      <a:lvl2pPr algn="l" defTabSz="342289" rtl="0" eaLnBrk="0" fontAlgn="base" hangingPunct="0">
        <a:spcBef>
          <a:spcPct val="0"/>
        </a:spcBef>
        <a:spcAft>
          <a:spcPct val="0"/>
        </a:spcAft>
        <a:defRPr sz="1582" b="1">
          <a:solidFill>
            <a:srgbClr val="BE2E1A"/>
          </a:solidFill>
          <a:latin typeface="Arial" panose="020B0604020202020204" pitchFamily="34" charset="0"/>
        </a:defRPr>
      </a:lvl2pPr>
      <a:lvl3pPr algn="l" defTabSz="342289" rtl="0" eaLnBrk="0" fontAlgn="base" hangingPunct="0">
        <a:spcBef>
          <a:spcPct val="0"/>
        </a:spcBef>
        <a:spcAft>
          <a:spcPct val="0"/>
        </a:spcAft>
        <a:defRPr sz="1582" b="1">
          <a:solidFill>
            <a:srgbClr val="BE2E1A"/>
          </a:solidFill>
          <a:latin typeface="Arial" panose="020B0604020202020204" pitchFamily="34" charset="0"/>
        </a:defRPr>
      </a:lvl3pPr>
      <a:lvl4pPr algn="l" defTabSz="342289" rtl="0" eaLnBrk="0" fontAlgn="base" hangingPunct="0">
        <a:spcBef>
          <a:spcPct val="0"/>
        </a:spcBef>
        <a:spcAft>
          <a:spcPct val="0"/>
        </a:spcAft>
        <a:defRPr sz="1582" b="1">
          <a:solidFill>
            <a:srgbClr val="BE2E1A"/>
          </a:solidFill>
          <a:latin typeface="Arial" panose="020B0604020202020204" pitchFamily="34" charset="0"/>
        </a:defRPr>
      </a:lvl4pPr>
      <a:lvl5pPr algn="l" defTabSz="342289" rtl="0" eaLnBrk="0" fontAlgn="base" hangingPunct="0">
        <a:spcBef>
          <a:spcPct val="0"/>
        </a:spcBef>
        <a:spcAft>
          <a:spcPct val="0"/>
        </a:spcAft>
        <a:defRPr sz="1582" b="1">
          <a:solidFill>
            <a:srgbClr val="BE2E1A"/>
          </a:solidFill>
          <a:latin typeface="Arial" panose="020B0604020202020204" pitchFamily="34" charset="0"/>
        </a:defRPr>
      </a:lvl5pPr>
      <a:lvl6pPr marL="241025" algn="l" defTabSz="342289" rtl="0" fontAlgn="base">
        <a:spcBef>
          <a:spcPct val="0"/>
        </a:spcBef>
        <a:spcAft>
          <a:spcPct val="0"/>
        </a:spcAft>
        <a:defRPr sz="1582" b="1">
          <a:solidFill>
            <a:srgbClr val="BE2E1A"/>
          </a:solidFill>
          <a:latin typeface="Arial" panose="020B0604020202020204" pitchFamily="34" charset="0"/>
        </a:defRPr>
      </a:lvl6pPr>
      <a:lvl7pPr marL="482049" algn="l" defTabSz="342289" rtl="0" fontAlgn="base">
        <a:spcBef>
          <a:spcPct val="0"/>
        </a:spcBef>
        <a:spcAft>
          <a:spcPct val="0"/>
        </a:spcAft>
        <a:defRPr sz="1582" b="1">
          <a:solidFill>
            <a:srgbClr val="BE2E1A"/>
          </a:solidFill>
          <a:latin typeface="Arial" panose="020B0604020202020204" pitchFamily="34" charset="0"/>
        </a:defRPr>
      </a:lvl7pPr>
      <a:lvl8pPr marL="723074" algn="l" defTabSz="342289" rtl="0" fontAlgn="base">
        <a:spcBef>
          <a:spcPct val="0"/>
        </a:spcBef>
        <a:spcAft>
          <a:spcPct val="0"/>
        </a:spcAft>
        <a:defRPr sz="1582" b="1">
          <a:solidFill>
            <a:srgbClr val="BE2E1A"/>
          </a:solidFill>
          <a:latin typeface="Arial" panose="020B0604020202020204" pitchFamily="34" charset="0"/>
        </a:defRPr>
      </a:lvl8pPr>
      <a:lvl9pPr marL="964098" algn="l" defTabSz="342289" rtl="0" fontAlgn="base">
        <a:spcBef>
          <a:spcPct val="0"/>
        </a:spcBef>
        <a:spcAft>
          <a:spcPct val="0"/>
        </a:spcAft>
        <a:defRPr sz="1582" b="1">
          <a:solidFill>
            <a:srgbClr val="BE2E1A"/>
          </a:solidFill>
          <a:latin typeface="Arial" panose="020B0604020202020204" pitchFamily="34" charset="0"/>
        </a:defRPr>
      </a:lvl9pPr>
    </p:titleStyle>
    <p:bodyStyle>
      <a:lvl1pPr marL="189137" indent="-189137" algn="l" defTabSz="342289" rtl="0" eaLnBrk="0" fontAlgn="base" hangingPunct="0">
        <a:spcBef>
          <a:spcPct val="0"/>
        </a:spcBef>
        <a:spcAft>
          <a:spcPct val="0"/>
        </a:spcAft>
        <a:buFont typeface="Arial" panose="020B0604020202020204" pitchFamily="34" charset="0"/>
        <a:buChar char="•"/>
        <a:defRPr sz="1318" kern="1200">
          <a:solidFill>
            <a:schemeClr val="tx1"/>
          </a:solidFill>
          <a:latin typeface="+mn-lt"/>
          <a:ea typeface="+mn-ea"/>
          <a:cs typeface="+mn-cs"/>
        </a:defRPr>
      </a:lvl1pPr>
      <a:lvl2pPr marL="379112" indent="-189137" algn="l" defTabSz="342289" rtl="0" eaLnBrk="0" fontAlgn="base" hangingPunct="0">
        <a:spcBef>
          <a:spcPct val="0"/>
        </a:spcBef>
        <a:spcAft>
          <a:spcPct val="0"/>
        </a:spcAft>
        <a:buFont typeface="Lucida Grande"/>
        <a:buChar char="-"/>
        <a:defRPr sz="1318" kern="1200">
          <a:solidFill>
            <a:schemeClr val="tx1"/>
          </a:solidFill>
          <a:latin typeface="+mn-lt"/>
          <a:ea typeface="+mn-ea"/>
          <a:cs typeface="+mn-cs"/>
        </a:defRPr>
      </a:lvl2pPr>
      <a:lvl3pPr marL="587497"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3pPr>
      <a:lvl4pPr marL="796720"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4pPr>
      <a:lvl5pPr marL="1005106"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p:bodyStyle>
    <p:otherStyle>
      <a:defPPr>
        <a:defRPr lang="nl-NL"/>
      </a:defPPr>
      <a:lvl1pPr marL="0" algn="l" defTabSz="342809" rtl="0" eaLnBrk="1" latinLnBrk="0" hangingPunct="1">
        <a:defRPr sz="1371" kern="1200">
          <a:solidFill>
            <a:schemeClr val="tx1"/>
          </a:solidFill>
          <a:latin typeface="+mn-lt"/>
          <a:ea typeface="+mn-ea"/>
          <a:cs typeface="+mn-cs"/>
        </a:defRPr>
      </a:lvl1pPr>
      <a:lvl2pPr marL="342809" algn="l" defTabSz="342809" rtl="0" eaLnBrk="1" latinLnBrk="0" hangingPunct="1">
        <a:defRPr sz="1371" kern="1200">
          <a:solidFill>
            <a:schemeClr val="tx1"/>
          </a:solidFill>
          <a:latin typeface="+mn-lt"/>
          <a:ea typeface="+mn-ea"/>
          <a:cs typeface="+mn-cs"/>
        </a:defRPr>
      </a:lvl2pPr>
      <a:lvl3pPr marL="685618" algn="l" defTabSz="342809" rtl="0" eaLnBrk="1" latinLnBrk="0" hangingPunct="1">
        <a:defRPr sz="1371" kern="1200">
          <a:solidFill>
            <a:schemeClr val="tx1"/>
          </a:solidFill>
          <a:latin typeface="+mn-lt"/>
          <a:ea typeface="+mn-ea"/>
          <a:cs typeface="+mn-cs"/>
        </a:defRPr>
      </a:lvl3pPr>
      <a:lvl4pPr marL="1028427" algn="l" defTabSz="342809" rtl="0" eaLnBrk="1" latinLnBrk="0" hangingPunct="1">
        <a:defRPr sz="1371" kern="1200">
          <a:solidFill>
            <a:schemeClr val="tx1"/>
          </a:solidFill>
          <a:latin typeface="+mn-lt"/>
          <a:ea typeface="+mn-ea"/>
          <a:cs typeface="+mn-cs"/>
        </a:defRPr>
      </a:lvl4pPr>
      <a:lvl5pPr marL="1371236" algn="l" defTabSz="342809" rtl="0" eaLnBrk="1" latinLnBrk="0" hangingPunct="1">
        <a:defRPr sz="1371" kern="1200">
          <a:solidFill>
            <a:schemeClr val="tx1"/>
          </a:solidFill>
          <a:latin typeface="+mn-lt"/>
          <a:ea typeface="+mn-ea"/>
          <a:cs typeface="+mn-cs"/>
        </a:defRPr>
      </a:lvl5pPr>
      <a:lvl6pPr marL="1714046" algn="l" defTabSz="342809" rtl="0" eaLnBrk="1" latinLnBrk="0" hangingPunct="1">
        <a:defRPr sz="1371" kern="1200">
          <a:solidFill>
            <a:schemeClr val="tx1"/>
          </a:solidFill>
          <a:latin typeface="+mn-lt"/>
          <a:ea typeface="+mn-ea"/>
          <a:cs typeface="+mn-cs"/>
        </a:defRPr>
      </a:lvl6pPr>
      <a:lvl7pPr marL="2056854" algn="l" defTabSz="342809" rtl="0" eaLnBrk="1" latinLnBrk="0" hangingPunct="1">
        <a:defRPr sz="1371" kern="1200">
          <a:solidFill>
            <a:schemeClr val="tx1"/>
          </a:solidFill>
          <a:latin typeface="+mn-lt"/>
          <a:ea typeface="+mn-ea"/>
          <a:cs typeface="+mn-cs"/>
        </a:defRPr>
      </a:lvl7pPr>
      <a:lvl8pPr marL="2399663" algn="l" defTabSz="342809" rtl="0" eaLnBrk="1" latinLnBrk="0" hangingPunct="1">
        <a:defRPr sz="1371" kern="1200">
          <a:solidFill>
            <a:schemeClr val="tx1"/>
          </a:solidFill>
          <a:latin typeface="+mn-lt"/>
          <a:ea typeface="+mn-ea"/>
          <a:cs typeface="+mn-cs"/>
        </a:defRPr>
      </a:lvl8pPr>
      <a:lvl9pPr marL="2742472" algn="l" defTabSz="342809" rtl="0" eaLnBrk="1" latinLnBrk="0" hangingPunct="1">
        <a:defRPr sz="137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B68D0C91-7BC2-4C56-A628-B5C312A5923F}"/>
              </a:ext>
            </a:extLst>
          </p:cNvPr>
          <p:cNvSpPr>
            <a:spLocks noGrp="1"/>
          </p:cNvSpPr>
          <p:nvPr>
            <p:ph type="title"/>
          </p:nvPr>
        </p:nvSpPr>
        <p:spPr bwMode="auto">
          <a:xfrm>
            <a:off x="632970" y="506595"/>
            <a:ext cx="7847921" cy="7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Titelstijl van model bewerken</a:t>
            </a:r>
          </a:p>
        </p:txBody>
      </p:sp>
      <p:sp>
        <p:nvSpPr>
          <p:cNvPr id="2051" name="Tijdelijke aanduiding voor tekst 2">
            <a:extLst>
              <a:ext uri="{FF2B5EF4-FFF2-40B4-BE49-F238E27FC236}">
                <a16:creationId xmlns:a16="http://schemas.microsoft.com/office/drawing/2014/main" id="{453AC3DB-3B87-467F-824E-AA835683CCE3}"/>
              </a:ext>
            </a:extLst>
          </p:cNvPr>
          <p:cNvSpPr>
            <a:spLocks noGrp="1"/>
          </p:cNvSpPr>
          <p:nvPr>
            <p:ph type="body" idx="1"/>
          </p:nvPr>
        </p:nvSpPr>
        <p:spPr bwMode="auto">
          <a:xfrm>
            <a:off x="632970" y="1265376"/>
            <a:ext cx="7847921" cy="43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14" name="Tijdelijke aanduiding voor dianummer 5">
            <a:extLst>
              <a:ext uri="{FF2B5EF4-FFF2-40B4-BE49-F238E27FC236}">
                <a16:creationId xmlns:a16="http://schemas.microsoft.com/office/drawing/2014/main" id="{2BA1430E-55DD-423F-995E-B266E22B8E73}"/>
              </a:ext>
            </a:extLst>
          </p:cNvPr>
          <p:cNvSpPr>
            <a:spLocks noGrp="1"/>
          </p:cNvSpPr>
          <p:nvPr>
            <p:ph type="sldNum" sz="quarter" idx="4"/>
          </p:nvPr>
        </p:nvSpPr>
        <p:spPr>
          <a:xfrm>
            <a:off x="632970" y="6267717"/>
            <a:ext cx="440957" cy="364882"/>
          </a:xfrm>
          <a:prstGeom prst="rect">
            <a:avLst/>
          </a:prstGeom>
        </p:spPr>
        <p:txBody>
          <a:bodyPr vert="horz" wrap="square" lIns="0" tIns="0" rIns="0" bIns="0" numCol="1" anchor="ctr" anchorCtr="0" compatLnSpc="1">
            <a:prstTxWarp prst="textNoShape">
              <a:avLst/>
            </a:prstTxWarp>
          </a:bodyPr>
          <a:lstStyle>
            <a:lvl1pPr eaLnBrk="1" hangingPunct="1">
              <a:defRPr sz="389">
                <a:solidFill>
                  <a:srgbClr val="FFFFFF"/>
                </a:solidFill>
              </a:defRPr>
            </a:lvl1pPr>
          </a:lstStyle>
          <a:p>
            <a:pPr>
              <a:defRPr/>
            </a:pPr>
            <a:fld id="{7BAE0A03-5F9F-404F-A54C-1C086AF9EA56}" type="slidenum">
              <a:rPr lang="nl-NL" altLang="en-US"/>
              <a:pPr>
                <a:defRPr/>
              </a:pPr>
              <a:t>‹#›</a:t>
            </a:fld>
            <a:endParaRPr lang="nl-NL" altLang="en-US"/>
          </a:p>
        </p:txBody>
      </p:sp>
      <p:sp>
        <p:nvSpPr>
          <p:cNvPr id="15" name="Tijdelijke aanduiding voor voettekst 4">
            <a:extLst>
              <a:ext uri="{FF2B5EF4-FFF2-40B4-BE49-F238E27FC236}">
                <a16:creationId xmlns:a16="http://schemas.microsoft.com/office/drawing/2014/main" id="{F2F26D6C-9086-425E-AD46-2564FDFADD77}"/>
              </a:ext>
            </a:extLst>
          </p:cNvPr>
          <p:cNvSpPr>
            <a:spLocks noGrp="1"/>
          </p:cNvSpPr>
          <p:nvPr>
            <p:ph type="ftr" sz="quarter" idx="3"/>
          </p:nvPr>
        </p:nvSpPr>
        <p:spPr>
          <a:xfrm>
            <a:off x="1136444" y="6267717"/>
            <a:ext cx="4014385" cy="364882"/>
          </a:xfrm>
          <a:prstGeom prst="rect">
            <a:avLst/>
          </a:prstGeom>
        </p:spPr>
        <p:txBody>
          <a:bodyPr vert="horz" lIns="0" tIns="0" rIns="0" bIns="0" rtlCol="0" anchor="ctr"/>
          <a:lstStyle>
            <a:lvl1pPr algn="l" defTabSz="180720" eaLnBrk="1" fontAlgn="auto" hangingPunct="1">
              <a:spcBef>
                <a:spcPts val="0"/>
              </a:spcBef>
              <a:spcAft>
                <a:spcPts val="0"/>
              </a:spcAft>
              <a:defRPr sz="389">
                <a:solidFill>
                  <a:srgbClr val="FFFFFF"/>
                </a:solidFill>
                <a:latin typeface="+mn-lt"/>
                <a:cs typeface="+mn-cs"/>
              </a:defRPr>
            </a:lvl1pPr>
          </a:lstStyle>
          <a:p>
            <a:pPr>
              <a:defRPr/>
            </a:pPr>
            <a:r>
              <a:rPr lang="nl-NL"/>
              <a:t>Voettekst</a:t>
            </a:r>
          </a:p>
        </p:txBody>
      </p:sp>
      <p:sp>
        <p:nvSpPr>
          <p:cNvPr id="16" name="Tijdelijke aanduiding voor datum 3">
            <a:extLst>
              <a:ext uri="{FF2B5EF4-FFF2-40B4-BE49-F238E27FC236}">
                <a16:creationId xmlns:a16="http://schemas.microsoft.com/office/drawing/2014/main" id="{F89D9BD5-2E49-4607-A0AC-5C8DBC8E621A}"/>
              </a:ext>
            </a:extLst>
          </p:cNvPr>
          <p:cNvSpPr>
            <a:spLocks noGrp="1"/>
          </p:cNvSpPr>
          <p:nvPr>
            <p:ph type="dt" sz="half" idx="2"/>
          </p:nvPr>
        </p:nvSpPr>
        <p:spPr>
          <a:xfrm>
            <a:off x="5279207" y="6267717"/>
            <a:ext cx="648597" cy="364882"/>
          </a:xfrm>
          <a:prstGeom prst="rect">
            <a:avLst/>
          </a:prstGeom>
        </p:spPr>
        <p:txBody>
          <a:bodyPr vert="horz" lIns="0" tIns="0" rIns="0" bIns="0" rtlCol="0" anchor="ctr"/>
          <a:lstStyle>
            <a:lvl1pPr algn="l" defTabSz="180720" eaLnBrk="1" fontAlgn="auto" hangingPunct="1">
              <a:spcBef>
                <a:spcPts val="0"/>
              </a:spcBef>
              <a:spcAft>
                <a:spcPts val="0"/>
              </a:spcAft>
              <a:defRPr sz="333" b="1">
                <a:solidFill>
                  <a:schemeClr val="bg1"/>
                </a:solidFill>
                <a:latin typeface="+mn-lt"/>
                <a:cs typeface="+mn-cs"/>
              </a:defRPr>
            </a:lvl1pPr>
          </a:lstStyle>
          <a:p>
            <a:pPr>
              <a:defRPr/>
            </a:pPr>
            <a:fld id="{330D8B08-CBA7-4CB6-9E03-E1796A58FBF0}" type="datetime1">
              <a:rPr lang="nl-NL"/>
              <a:pPr>
                <a:defRPr/>
              </a:pPr>
              <a:t>2-4-2026</a:t>
            </a:fld>
            <a:endParaRPr lang="nl-NL" dirty="0"/>
          </a:p>
        </p:txBody>
      </p:sp>
      <p:pic>
        <p:nvPicPr>
          <p:cNvPr id="2055" name="Afbeelding 7" descr="RU_E_RGB_2014_wit.png">
            <a:extLst>
              <a:ext uri="{FF2B5EF4-FFF2-40B4-BE49-F238E27FC236}">
                <a16:creationId xmlns:a16="http://schemas.microsoft.com/office/drawing/2014/main" id="{7A33182A-220E-471C-99D8-076BB7F02C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7913" y="6119309"/>
            <a:ext cx="2532992" cy="57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47192"/>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80446" rtl="0" eaLnBrk="0" fontAlgn="base" hangingPunct="0">
        <a:spcBef>
          <a:spcPct val="0"/>
        </a:spcBef>
        <a:spcAft>
          <a:spcPct val="0"/>
        </a:spcAft>
        <a:defRPr sz="1390" kern="1200">
          <a:solidFill>
            <a:schemeClr val="tx1"/>
          </a:solidFill>
          <a:latin typeface="+mj-lt"/>
          <a:ea typeface="+mj-ea"/>
          <a:cs typeface="+mj-cs"/>
        </a:defRPr>
      </a:lvl1pPr>
      <a:lvl2pPr algn="l" defTabSz="180446" rtl="0" eaLnBrk="0" fontAlgn="base" hangingPunct="0">
        <a:spcBef>
          <a:spcPct val="0"/>
        </a:spcBef>
        <a:spcAft>
          <a:spcPct val="0"/>
        </a:spcAft>
        <a:defRPr sz="1390">
          <a:solidFill>
            <a:schemeClr val="tx1"/>
          </a:solidFill>
          <a:latin typeface="Arial" panose="020B0604020202020204" pitchFamily="34" charset="0"/>
        </a:defRPr>
      </a:lvl2pPr>
      <a:lvl3pPr algn="l" defTabSz="180446" rtl="0" eaLnBrk="0" fontAlgn="base" hangingPunct="0">
        <a:spcBef>
          <a:spcPct val="0"/>
        </a:spcBef>
        <a:spcAft>
          <a:spcPct val="0"/>
        </a:spcAft>
        <a:defRPr sz="1390">
          <a:solidFill>
            <a:schemeClr val="tx1"/>
          </a:solidFill>
          <a:latin typeface="Arial" panose="020B0604020202020204" pitchFamily="34" charset="0"/>
        </a:defRPr>
      </a:lvl3pPr>
      <a:lvl4pPr algn="l" defTabSz="180446" rtl="0" eaLnBrk="0" fontAlgn="base" hangingPunct="0">
        <a:spcBef>
          <a:spcPct val="0"/>
        </a:spcBef>
        <a:spcAft>
          <a:spcPct val="0"/>
        </a:spcAft>
        <a:defRPr sz="1390">
          <a:solidFill>
            <a:schemeClr val="tx1"/>
          </a:solidFill>
          <a:latin typeface="Arial" panose="020B0604020202020204" pitchFamily="34" charset="0"/>
        </a:defRPr>
      </a:lvl4pPr>
      <a:lvl5pPr algn="l" defTabSz="180446" rtl="0" eaLnBrk="0" fontAlgn="base" hangingPunct="0">
        <a:spcBef>
          <a:spcPct val="0"/>
        </a:spcBef>
        <a:spcAft>
          <a:spcPct val="0"/>
        </a:spcAft>
        <a:defRPr sz="1390">
          <a:solidFill>
            <a:schemeClr val="tx1"/>
          </a:solidFill>
          <a:latin typeface="Arial" panose="020B0604020202020204" pitchFamily="34" charset="0"/>
        </a:defRPr>
      </a:lvl5pPr>
      <a:lvl6pPr marL="127062" algn="l" defTabSz="180446" rtl="0" fontAlgn="base">
        <a:spcBef>
          <a:spcPct val="0"/>
        </a:spcBef>
        <a:spcAft>
          <a:spcPct val="0"/>
        </a:spcAft>
        <a:defRPr sz="1390">
          <a:solidFill>
            <a:schemeClr val="tx1"/>
          </a:solidFill>
          <a:latin typeface="Arial" panose="020B0604020202020204" pitchFamily="34" charset="0"/>
        </a:defRPr>
      </a:lvl6pPr>
      <a:lvl7pPr marL="254124" algn="l" defTabSz="180446" rtl="0" fontAlgn="base">
        <a:spcBef>
          <a:spcPct val="0"/>
        </a:spcBef>
        <a:spcAft>
          <a:spcPct val="0"/>
        </a:spcAft>
        <a:defRPr sz="1390">
          <a:solidFill>
            <a:schemeClr val="tx1"/>
          </a:solidFill>
          <a:latin typeface="Arial" panose="020B0604020202020204" pitchFamily="34" charset="0"/>
        </a:defRPr>
      </a:lvl7pPr>
      <a:lvl8pPr marL="381187" algn="l" defTabSz="180446" rtl="0" fontAlgn="base">
        <a:spcBef>
          <a:spcPct val="0"/>
        </a:spcBef>
        <a:spcAft>
          <a:spcPct val="0"/>
        </a:spcAft>
        <a:defRPr sz="1390">
          <a:solidFill>
            <a:schemeClr val="tx1"/>
          </a:solidFill>
          <a:latin typeface="Arial" panose="020B0604020202020204" pitchFamily="34" charset="0"/>
        </a:defRPr>
      </a:lvl8pPr>
      <a:lvl9pPr marL="508248" algn="l" defTabSz="180446" rtl="0" fontAlgn="base">
        <a:spcBef>
          <a:spcPct val="0"/>
        </a:spcBef>
        <a:spcAft>
          <a:spcPct val="0"/>
        </a:spcAft>
        <a:defRPr sz="1390">
          <a:solidFill>
            <a:schemeClr val="tx1"/>
          </a:solidFill>
          <a:latin typeface="Arial" panose="020B0604020202020204" pitchFamily="34" charset="0"/>
        </a:defRPr>
      </a:lvl9pPr>
    </p:titleStyle>
    <p:bodyStyle>
      <a:lvl1pPr marL="99708" indent="-99708" algn="l" defTabSz="180446" rtl="0" eaLnBrk="0" fontAlgn="base" hangingPunct="0">
        <a:spcBef>
          <a:spcPct val="0"/>
        </a:spcBef>
        <a:spcAft>
          <a:spcPct val="0"/>
        </a:spcAft>
        <a:buFont typeface="Arial" panose="020B0604020202020204" pitchFamily="34" charset="0"/>
        <a:buChar char="•"/>
        <a:defRPr sz="695" kern="1200">
          <a:solidFill>
            <a:srgbClr val="000000"/>
          </a:solidFill>
          <a:latin typeface="+mn-lt"/>
          <a:ea typeface="+mn-ea"/>
          <a:cs typeface="+mn-cs"/>
        </a:defRPr>
      </a:lvl1pPr>
      <a:lvl2pPr marL="199859" indent="-99708" algn="l" defTabSz="180446" rtl="0" eaLnBrk="0" fontAlgn="base" hangingPunct="0">
        <a:spcBef>
          <a:spcPct val="0"/>
        </a:spcBef>
        <a:spcAft>
          <a:spcPct val="0"/>
        </a:spcAft>
        <a:buFont typeface="Lucida Grande"/>
        <a:buChar char="-"/>
        <a:defRPr sz="695" kern="1200">
          <a:solidFill>
            <a:srgbClr val="000000"/>
          </a:solidFill>
          <a:latin typeface="+mn-lt"/>
          <a:ea typeface="+mn-ea"/>
          <a:cs typeface="+mn-cs"/>
        </a:defRPr>
      </a:lvl2pPr>
      <a:lvl3pPr marL="309714" indent="-99708" algn="l" defTabSz="180446" rtl="0" eaLnBrk="0" fontAlgn="base" hangingPunct="0">
        <a:spcBef>
          <a:spcPct val="0"/>
        </a:spcBef>
        <a:spcAft>
          <a:spcPct val="0"/>
        </a:spcAft>
        <a:buFont typeface="Lucida Grande"/>
        <a:buChar char="–"/>
        <a:defRPr sz="584" kern="1200">
          <a:solidFill>
            <a:srgbClr val="000000"/>
          </a:solidFill>
          <a:latin typeface="+mn-lt"/>
          <a:ea typeface="+mn-ea"/>
          <a:cs typeface="+mn-cs"/>
        </a:defRPr>
      </a:lvl3pPr>
      <a:lvl4pPr marL="420011" indent="-99708" algn="l" defTabSz="180446" rtl="0" eaLnBrk="0" fontAlgn="base" hangingPunct="0">
        <a:spcBef>
          <a:spcPct val="0"/>
        </a:spcBef>
        <a:spcAft>
          <a:spcPct val="0"/>
        </a:spcAft>
        <a:buFont typeface="Lucida Grande"/>
        <a:buChar char="-"/>
        <a:defRPr sz="584" kern="1200">
          <a:solidFill>
            <a:srgbClr val="000000"/>
          </a:solidFill>
          <a:latin typeface="+mn-lt"/>
          <a:ea typeface="+mn-ea"/>
          <a:cs typeface="+mn-cs"/>
        </a:defRPr>
      </a:lvl4pPr>
      <a:lvl5pPr marL="529867" indent="-99708" algn="l" defTabSz="180446" rtl="0" eaLnBrk="0" fontAlgn="base" hangingPunct="0">
        <a:spcBef>
          <a:spcPct val="0"/>
        </a:spcBef>
        <a:spcAft>
          <a:spcPct val="0"/>
        </a:spcAft>
        <a:buFont typeface="Lucida Grande"/>
        <a:buChar char="-"/>
        <a:defRPr sz="584" kern="1200">
          <a:solidFill>
            <a:srgbClr val="000000"/>
          </a:solidFill>
          <a:latin typeface="+mn-lt"/>
          <a:ea typeface="+mn-ea"/>
          <a:cs typeface="+mn-cs"/>
        </a:defRPr>
      </a:lvl5pPr>
      <a:lvl6pPr marL="993962" indent="-90361" algn="l" defTabSz="180720" rtl="0" eaLnBrk="1" latinLnBrk="0" hangingPunct="1">
        <a:spcBef>
          <a:spcPct val="20000"/>
        </a:spcBef>
        <a:buFont typeface="Arial"/>
        <a:buChar char="•"/>
        <a:defRPr sz="778" kern="1200">
          <a:solidFill>
            <a:schemeClr val="tx1"/>
          </a:solidFill>
          <a:latin typeface="+mn-lt"/>
          <a:ea typeface="+mn-ea"/>
          <a:cs typeface="+mn-cs"/>
        </a:defRPr>
      </a:lvl6pPr>
      <a:lvl7pPr marL="1174682" indent="-90361" algn="l" defTabSz="180720" rtl="0" eaLnBrk="1" latinLnBrk="0" hangingPunct="1">
        <a:spcBef>
          <a:spcPct val="20000"/>
        </a:spcBef>
        <a:buFont typeface="Arial"/>
        <a:buChar char="•"/>
        <a:defRPr sz="778" kern="1200">
          <a:solidFill>
            <a:schemeClr val="tx1"/>
          </a:solidFill>
          <a:latin typeface="+mn-lt"/>
          <a:ea typeface="+mn-ea"/>
          <a:cs typeface="+mn-cs"/>
        </a:defRPr>
      </a:lvl7pPr>
      <a:lvl8pPr marL="1355403" indent="-90361" algn="l" defTabSz="180720" rtl="0" eaLnBrk="1" latinLnBrk="0" hangingPunct="1">
        <a:spcBef>
          <a:spcPct val="20000"/>
        </a:spcBef>
        <a:buFont typeface="Arial"/>
        <a:buChar char="•"/>
        <a:defRPr sz="778" kern="1200">
          <a:solidFill>
            <a:schemeClr val="tx1"/>
          </a:solidFill>
          <a:latin typeface="+mn-lt"/>
          <a:ea typeface="+mn-ea"/>
          <a:cs typeface="+mn-cs"/>
        </a:defRPr>
      </a:lvl8pPr>
      <a:lvl9pPr marL="1536123" indent="-90361" algn="l" defTabSz="180720" rtl="0" eaLnBrk="1" latinLnBrk="0" hangingPunct="1">
        <a:spcBef>
          <a:spcPct val="20000"/>
        </a:spcBef>
        <a:buFont typeface="Arial"/>
        <a:buChar char="•"/>
        <a:defRPr sz="778" kern="1200">
          <a:solidFill>
            <a:schemeClr val="tx1"/>
          </a:solidFill>
          <a:latin typeface="+mn-lt"/>
          <a:ea typeface="+mn-ea"/>
          <a:cs typeface="+mn-cs"/>
        </a:defRPr>
      </a:lvl9pPr>
    </p:bodyStyle>
    <p:otherStyle>
      <a:defPPr>
        <a:defRPr lang="nl-NL"/>
      </a:defPPr>
      <a:lvl1pPr marL="0" algn="l" defTabSz="180720" rtl="0" eaLnBrk="1" latinLnBrk="0" hangingPunct="1">
        <a:defRPr sz="723" kern="1200">
          <a:solidFill>
            <a:schemeClr val="tx1"/>
          </a:solidFill>
          <a:latin typeface="+mn-lt"/>
          <a:ea typeface="+mn-ea"/>
          <a:cs typeface="+mn-cs"/>
        </a:defRPr>
      </a:lvl1pPr>
      <a:lvl2pPr marL="180720" algn="l" defTabSz="180720" rtl="0" eaLnBrk="1" latinLnBrk="0" hangingPunct="1">
        <a:defRPr sz="723" kern="1200">
          <a:solidFill>
            <a:schemeClr val="tx1"/>
          </a:solidFill>
          <a:latin typeface="+mn-lt"/>
          <a:ea typeface="+mn-ea"/>
          <a:cs typeface="+mn-cs"/>
        </a:defRPr>
      </a:lvl2pPr>
      <a:lvl3pPr marL="361441" algn="l" defTabSz="180720" rtl="0" eaLnBrk="1" latinLnBrk="0" hangingPunct="1">
        <a:defRPr sz="723" kern="1200">
          <a:solidFill>
            <a:schemeClr val="tx1"/>
          </a:solidFill>
          <a:latin typeface="+mn-lt"/>
          <a:ea typeface="+mn-ea"/>
          <a:cs typeface="+mn-cs"/>
        </a:defRPr>
      </a:lvl3pPr>
      <a:lvl4pPr marL="542161" algn="l" defTabSz="180720" rtl="0" eaLnBrk="1" latinLnBrk="0" hangingPunct="1">
        <a:defRPr sz="723" kern="1200">
          <a:solidFill>
            <a:schemeClr val="tx1"/>
          </a:solidFill>
          <a:latin typeface="+mn-lt"/>
          <a:ea typeface="+mn-ea"/>
          <a:cs typeface="+mn-cs"/>
        </a:defRPr>
      </a:lvl4pPr>
      <a:lvl5pPr marL="722882" algn="l" defTabSz="180720" rtl="0" eaLnBrk="1" latinLnBrk="0" hangingPunct="1">
        <a:defRPr sz="723" kern="1200">
          <a:solidFill>
            <a:schemeClr val="tx1"/>
          </a:solidFill>
          <a:latin typeface="+mn-lt"/>
          <a:ea typeface="+mn-ea"/>
          <a:cs typeface="+mn-cs"/>
        </a:defRPr>
      </a:lvl5pPr>
      <a:lvl6pPr marL="903602" algn="l" defTabSz="180720" rtl="0" eaLnBrk="1" latinLnBrk="0" hangingPunct="1">
        <a:defRPr sz="723" kern="1200">
          <a:solidFill>
            <a:schemeClr val="tx1"/>
          </a:solidFill>
          <a:latin typeface="+mn-lt"/>
          <a:ea typeface="+mn-ea"/>
          <a:cs typeface="+mn-cs"/>
        </a:defRPr>
      </a:lvl6pPr>
      <a:lvl7pPr marL="1084322" algn="l" defTabSz="180720" rtl="0" eaLnBrk="1" latinLnBrk="0" hangingPunct="1">
        <a:defRPr sz="723" kern="1200">
          <a:solidFill>
            <a:schemeClr val="tx1"/>
          </a:solidFill>
          <a:latin typeface="+mn-lt"/>
          <a:ea typeface="+mn-ea"/>
          <a:cs typeface="+mn-cs"/>
        </a:defRPr>
      </a:lvl7pPr>
      <a:lvl8pPr marL="1265042" algn="l" defTabSz="180720" rtl="0" eaLnBrk="1" latinLnBrk="0" hangingPunct="1">
        <a:defRPr sz="723" kern="1200">
          <a:solidFill>
            <a:schemeClr val="tx1"/>
          </a:solidFill>
          <a:latin typeface="+mn-lt"/>
          <a:ea typeface="+mn-ea"/>
          <a:cs typeface="+mn-cs"/>
        </a:defRPr>
      </a:lvl8pPr>
      <a:lvl9pPr marL="1445763" algn="l" defTabSz="180720" rtl="0" eaLnBrk="1" latinLnBrk="0" hangingPunct="1">
        <a:defRPr sz="72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1"/>
          <p:cNvSpPr>
            <a:spLocks noGrp="1" noSelect="1"/>
          </p:cNvSpPr>
          <p:nvPr>
            <p:ph type="dt" sz="half" idx="2"/>
          </p:nvPr>
        </p:nvSpPr>
        <p:spPr bwMode="gray">
          <a:xfrm>
            <a:off x="7362154" y="6489368"/>
            <a:ext cx="945167" cy="252000"/>
          </a:xfrm>
          <a:prstGeom prst="rect">
            <a:avLst/>
          </a:prstGeom>
        </p:spPr>
        <p:txBody>
          <a:bodyPr vert="horz" lIns="0" tIns="0" rIns="0" bIns="0" rtlCol="0" anchor="t">
            <a:noAutofit/>
          </a:bodyPr>
          <a:lstStyle>
            <a:lvl1pPr algn="r">
              <a:defRPr sz="750">
                <a:solidFill>
                  <a:schemeClr val="tx1"/>
                </a:solidFill>
                <a:latin typeface="+mn-lt"/>
              </a:defRPr>
            </a:lvl1pPr>
          </a:lstStyle>
          <a:p>
            <a:fld id="{2923B9C5-BE15-4844-92EA-6B5A4B794705}" type="datetime4">
              <a:rPr lang="en-GB" noProof="1" smtClean="0"/>
              <a:t>02 April 2026</a:t>
            </a:fld>
            <a:endParaRPr lang="en-GB" noProof="1"/>
          </a:p>
        </p:txBody>
      </p:sp>
      <p:sp>
        <p:nvSpPr>
          <p:cNvPr id="5" name="Footer Placeholder 2"/>
          <p:cNvSpPr>
            <a:spLocks noGrp="1" noSelect="1"/>
          </p:cNvSpPr>
          <p:nvPr>
            <p:ph type="ftr" sz="quarter" idx="3"/>
          </p:nvPr>
        </p:nvSpPr>
        <p:spPr bwMode="gray">
          <a:xfrm>
            <a:off x="799200" y="6489368"/>
            <a:ext cx="2295000" cy="252000"/>
          </a:xfrm>
          <a:prstGeom prst="rect">
            <a:avLst/>
          </a:prstGeom>
        </p:spPr>
        <p:txBody>
          <a:bodyPr vert="horz" lIns="0" tIns="0" rIns="0" bIns="0" rtlCol="0" anchor="t">
            <a:noAutofit/>
          </a:bodyPr>
          <a:lstStyle>
            <a:lvl1pPr algn="l">
              <a:defRPr sz="750">
                <a:solidFill>
                  <a:schemeClr val="tx1"/>
                </a:solidFill>
                <a:latin typeface="+mn-lt"/>
              </a:defRPr>
            </a:lvl1pPr>
          </a:lstStyle>
          <a:p>
            <a:r>
              <a:rPr lang="en-GB" noProof="1"/>
              <a:t>[Voettekst]</a:t>
            </a:r>
          </a:p>
        </p:txBody>
      </p:sp>
      <p:sp>
        <p:nvSpPr>
          <p:cNvPr id="6" name="Slide Number Placeholder 3"/>
          <p:cNvSpPr>
            <a:spLocks noGrp="1" noSelect="1"/>
          </p:cNvSpPr>
          <p:nvPr>
            <p:ph type="sldNum" sz="quarter" idx="4"/>
          </p:nvPr>
        </p:nvSpPr>
        <p:spPr bwMode="gray">
          <a:xfrm>
            <a:off x="8337329" y="6489368"/>
            <a:ext cx="292191" cy="252000"/>
          </a:xfrm>
          <a:prstGeom prst="rect">
            <a:avLst/>
          </a:prstGeom>
        </p:spPr>
        <p:txBody>
          <a:bodyPr vert="horz" lIns="0" tIns="0" rIns="0" bIns="0" rtlCol="0" anchor="t">
            <a:noAutofit/>
          </a:bodyPr>
          <a:lstStyle>
            <a:lvl1pPr algn="l">
              <a:defRPr sz="750">
                <a:solidFill>
                  <a:schemeClr val="tx1"/>
                </a:solidFill>
                <a:latin typeface="+mn-lt"/>
              </a:defRPr>
            </a:lvl1pPr>
          </a:lstStyle>
          <a:p>
            <a:r>
              <a:rPr lang="en-GB" noProof="1">
                <a:solidFill>
                  <a:schemeClr val="accent1"/>
                </a:solidFill>
              </a:rPr>
              <a:t>|</a:t>
            </a:r>
            <a:r>
              <a:rPr lang="en-GB" noProof="1"/>
              <a:t> </a:t>
            </a:r>
            <a:fld id="{1336C48C-F87C-4E4B-81EF-5027B17D1F61}" type="slidenum">
              <a:rPr lang="en-GB" noProof="1" smtClean="0"/>
              <a:pPr/>
              <a:t>‹#›</a:t>
            </a:fld>
            <a:endParaRPr lang="en-GB" noProof="1"/>
          </a:p>
        </p:txBody>
      </p:sp>
      <p:sp>
        <p:nvSpPr>
          <p:cNvPr id="3" name="Frame text 4 (JU-Free)"/>
          <p:cNvSpPr>
            <a:spLocks noGrp="1"/>
          </p:cNvSpPr>
          <p:nvPr>
            <p:ph type="body" idx="1"/>
          </p:nvPr>
        </p:nvSpPr>
        <p:spPr bwMode="gray">
          <a:xfrm>
            <a:off x="799520" y="1773930"/>
            <a:ext cx="7830000" cy="4428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nummer 1e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p:txBody>
      </p:sp>
      <p:sp>
        <p:nvSpPr>
          <p:cNvPr id="2" name="Title Placeholder 5"/>
          <p:cNvSpPr>
            <a:spLocks noGrp="1" noSelect="1"/>
          </p:cNvSpPr>
          <p:nvPr>
            <p:ph type="title"/>
          </p:nvPr>
        </p:nvSpPr>
        <p:spPr bwMode="gray">
          <a:xfrm>
            <a:off x="648613" y="469373"/>
            <a:ext cx="7830000" cy="720000"/>
          </a:xfrm>
          <a:prstGeom prst="rect">
            <a:avLst/>
          </a:prstGeom>
        </p:spPr>
        <p:txBody>
          <a:bodyPr vert="horz" lIns="0" tIns="0" rIns="0" bIns="0" rtlCol="0" anchor="t">
            <a:noAutofit/>
          </a:bodyPr>
          <a:lstStyle/>
          <a:p>
            <a:r>
              <a:rPr lang="en-GB" noProof="1"/>
              <a:t>[Title]</a:t>
            </a:r>
          </a:p>
        </p:txBody>
      </p:sp>
      <p:sp>
        <p:nvSpPr>
          <p:cNvPr id="9" name="Frame 6"/>
          <p:cNvSpPr>
            <a:spLocks noSelect="1"/>
          </p:cNvSpPr>
          <p:nvPr userDrawn="1"/>
        </p:nvSpPr>
        <p:spPr bwMode="auto">
          <a:xfrm>
            <a:off x="3515916" y="6499227"/>
            <a:ext cx="909638"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10" name="Frame 7"/>
          <p:cNvSpPr>
            <a:spLocks noSelect="1"/>
          </p:cNvSpPr>
          <p:nvPr userDrawn="1"/>
        </p:nvSpPr>
        <p:spPr bwMode="auto">
          <a:xfrm>
            <a:off x="4477941" y="6359527"/>
            <a:ext cx="205979"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Tree>
    <p:extLst>
      <p:ext uri="{BB962C8B-B14F-4D97-AF65-F5344CB8AC3E}">
        <p14:creationId xmlns:p14="http://schemas.microsoft.com/office/powerpoint/2010/main" val="11294954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hf sldNum="0" hdr="0" ftr="0" dt="0"/>
  <p:txStyles>
    <p:titleStyle>
      <a:lvl1pPr algn="l" defTabSz="816458" rtl="0" eaLnBrk="1" latinLnBrk="0" hangingPunct="1">
        <a:spcBef>
          <a:spcPct val="0"/>
        </a:spcBef>
        <a:buNone/>
        <a:defRPr sz="1275" b="0" kern="1200" cap="all" baseline="0">
          <a:solidFill>
            <a:schemeClr val="accent1"/>
          </a:solidFill>
          <a:latin typeface="+mj-lt"/>
          <a:ea typeface="+mj-ea"/>
          <a:cs typeface="+mj-cs"/>
        </a:defRPr>
      </a:lvl1pPr>
    </p:titleStyle>
    <p:bodyStyle>
      <a:lvl1pPr marL="243000" indent="-243000" algn="l" defTabSz="816458" rtl="0" eaLnBrk="1" latinLnBrk="0" hangingPunct="1">
        <a:spcBef>
          <a:spcPts val="675"/>
        </a:spcBef>
        <a:buFont typeface="Arial" pitchFamily="34" charset="0"/>
        <a:buChar char="•"/>
        <a:defRPr sz="1200" b="0" kern="1200" baseline="0">
          <a:solidFill>
            <a:schemeClr val="tx1"/>
          </a:solidFill>
          <a:latin typeface="+mn-lt"/>
          <a:ea typeface="+mn-ea"/>
          <a:cs typeface="+mn-cs"/>
        </a:defRPr>
      </a:lvl1pPr>
      <a:lvl2pPr marL="486000" indent="-243000" algn="l" defTabSz="816458" rtl="0" eaLnBrk="1" latinLnBrk="0" hangingPunct="1">
        <a:spcBef>
          <a:spcPts val="450"/>
        </a:spcBef>
        <a:buFont typeface="Arial" pitchFamily="34" charset="0"/>
        <a:buChar char="•"/>
        <a:defRPr sz="1200" kern="1200">
          <a:solidFill>
            <a:schemeClr val="tx1"/>
          </a:solidFill>
          <a:latin typeface="+mn-lt"/>
          <a:ea typeface="+mn-ea"/>
          <a:cs typeface="+mn-cs"/>
        </a:defRPr>
      </a:lvl2pPr>
      <a:lvl3pPr marL="243000" indent="-243000" algn="l" defTabSz="816458" rtl="0" eaLnBrk="1" latinLnBrk="0" hangingPunct="1">
        <a:spcBef>
          <a:spcPts val="0"/>
        </a:spcBef>
        <a:buFont typeface="+mj-lt"/>
        <a:buAutoNum type="arabicPeriod"/>
        <a:defRPr sz="1200" b="0" kern="1200">
          <a:solidFill>
            <a:schemeClr val="tx1"/>
          </a:solidFill>
          <a:latin typeface="+mn-lt"/>
          <a:ea typeface="+mn-ea"/>
          <a:cs typeface="+mn-cs"/>
        </a:defRPr>
      </a:lvl3pPr>
      <a:lvl4pPr marL="0" indent="0" algn="l" defTabSz="816458" rtl="0" eaLnBrk="1" latinLnBrk="0" hangingPunct="1">
        <a:spcBef>
          <a:spcPts val="1350"/>
        </a:spcBef>
        <a:buFont typeface="Arial" pitchFamily="34" charset="0"/>
        <a:buNone/>
        <a:defRPr sz="12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5pPr>
      <a:lvl6pPr marL="243000"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6pPr>
      <a:lvl7pPr marL="486000"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7pPr>
      <a:lvl8pPr marL="607561"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8pPr>
      <a:lvl9pPr marL="0" indent="0" algn="l" defTabSz="816458" rtl="0" eaLnBrk="1" latinLnBrk="0" hangingPunct="1">
        <a:spcBef>
          <a:spcPts val="0"/>
        </a:spcBef>
        <a:buFont typeface="Arial" pitchFamily="34" charset="0"/>
        <a:buNone/>
        <a:defRPr sz="1200" kern="1200">
          <a:solidFill>
            <a:schemeClr val="tx1"/>
          </a:solidFill>
          <a:latin typeface="+mn-lt"/>
          <a:ea typeface="+mn-ea"/>
          <a:cs typeface="+mn-cs"/>
        </a:defRPr>
      </a:lvl9pPr>
    </p:bodyStyle>
    <p:otherStyle>
      <a:defPPr>
        <a:defRPr lang="nl-NL"/>
      </a:defPPr>
      <a:lvl1pPr marL="0" algn="l" defTabSz="816458" rtl="0" eaLnBrk="1" latinLnBrk="0" hangingPunct="1">
        <a:defRPr sz="1575" kern="1200">
          <a:solidFill>
            <a:schemeClr val="tx1"/>
          </a:solidFill>
          <a:latin typeface="+mn-lt"/>
          <a:ea typeface="+mn-ea"/>
          <a:cs typeface="+mn-cs"/>
        </a:defRPr>
      </a:lvl1pPr>
      <a:lvl2pPr marL="408230" algn="l" defTabSz="816458" rtl="0" eaLnBrk="1" latinLnBrk="0" hangingPunct="1">
        <a:defRPr sz="1575" kern="1200">
          <a:solidFill>
            <a:schemeClr val="tx1"/>
          </a:solidFill>
          <a:latin typeface="+mn-lt"/>
          <a:ea typeface="+mn-ea"/>
          <a:cs typeface="+mn-cs"/>
        </a:defRPr>
      </a:lvl2pPr>
      <a:lvl3pPr marL="816458" algn="l" defTabSz="816458" rtl="0" eaLnBrk="1" latinLnBrk="0" hangingPunct="1">
        <a:defRPr sz="1575" kern="1200">
          <a:solidFill>
            <a:schemeClr val="tx1"/>
          </a:solidFill>
          <a:latin typeface="+mn-lt"/>
          <a:ea typeface="+mn-ea"/>
          <a:cs typeface="+mn-cs"/>
        </a:defRPr>
      </a:lvl3pPr>
      <a:lvl4pPr marL="1224687" algn="l" defTabSz="816458" rtl="0" eaLnBrk="1" latinLnBrk="0" hangingPunct="1">
        <a:defRPr sz="1575" kern="1200">
          <a:solidFill>
            <a:schemeClr val="tx1"/>
          </a:solidFill>
          <a:latin typeface="+mn-lt"/>
          <a:ea typeface="+mn-ea"/>
          <a:cs typeface="+mn-cs"/>
        </a:defRPr>
      </a:lvl4pPr>
      <a:lvl5pPr marL="1632917" algn="l" defTabSz="816458" rtl="0" eaLnBrk="1" latinLnBrk="0" hangingPunct="1">
        <a:defRPr sz="1575" kern="1200">
          <a:solidFill>
            <a:schemeClr val="tx1"/>
          </a:solidFill>
          <a:latin typeface="+mn-lt"/>
          <a:ea typeface="+mn-ea"/>
          <a:cs typeface="+mn-cs"/>
        </a:defRPr>
      </a:lvl5pPr>
      <a:lvl6pPr marL="2041145" algn="l" defTabSz="816458" rtl="0" eaLnBrk="1" latinLnBrk="0" hangingPunct="1">
        <a:defRPr sz="1575" kern="1200">
          <a:solidFill>
            <a:schemeClr val="tx1"/>
          </a:solidFill>
          <a:latin typeface="+mn-lt"/>
          <a:ea typeface="+mn-ea"/>
          <a:cs typeface="+mn-cs"/>
        </a:defRPr>
      </a:lvl6pPr>
      <a:lvl7pPr marL="2449373" algn="l" defTabSz="816458" rtl="0" eaLnBrk="1" latinLnBrk="0" hangingPunct="1">
        <a:defRPr sz="1575" kern="1200">
          <a:solidFill>
            <a:schemeClr val="tx1"/>
          </a:solidFill>
          <a:latin typeface="+mn-lt"/>
          <a:ea typeface="+mn-ea"/>
          <a:cs typeface="+mn-cs"/>
        </a:defRPr>
      </a:lvl7pPr>
      <a:lvl8pPr marL="2857603" algn="l" defTabSz="816458" rtl="0" eaLnBrk="1" latinLnBrk="0" hangingPunct="1">
        <a:defRPr sz="1575" kern="1200">
          <a:solidFill>
            <a:schemeClr val="tx1"/>
          </a:solidFill>
          <a:latin typeface="+mn-lt"/>
          <a:ea typeface="+mn-ea"/>
          <a:cs typeface="+mn-cs"/>
        </a:defRPr>
      </a:lvl8pPr>
      <a:lvl9pPr marL="3265832" algn="l" defTabSz="816458" rtl="0" eaLnBrk="1" latinLnBrk="0" hangingPunct="1">
        <a:defRPr sz="15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iki.synorgchem.science.ru.nl/" TargetMode="External"/><Relationship Id="rId2" Type="http://schemas.openxmlformats.org/officeDocument/2006/relationships/hyperlink" Target="mailto:Rutjes-group@ru.nl"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mailto:marieke.egbertzen@ru.nl" TargetMode="Externa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A7AED-A7C5-0B4E-FCCC-21605058E9E1}"/>
              </a:ext>
            </a:extLst>
          </p:cNvPr>
          <p:cNvSpPr txBox="1"/>
          <p:nvPr/>
        </p:nvSpPr>
        <p:spPr>
          <a:xfrm>
            <a:off x="802257" y="5702060"/>
            <a:ext cx="2622430" cy="646331"/>
          </a:xfrm>
          <a:prstGeom prst="rect">
            <a:avLst/>
          </a:prstGeom>
          <a:noFill/>
        </p:spPr>
        <p:txBody>
          <a:bodyPr wrap="square" rtlCol="0">
            <a:spAutoFit/>
          </a:bodyPr>
          <a:lstStyle/>
          <a:p>
            <a:r>
              <a:rPr lang="en-GB" dirty="0">
                <a:solidFill>
                  <a:schemeClr val="bg1"/>
                </a:solidFill>
              </a:rPr>
              <a:t>Floris Rutjes</a:t>
            </a:r>
          </a:p>
          <a:p>
            <a:r>
              <a:rPr lang="en-GB" dirty="0">
                <a:solidFill>
                  <a:schemeClr val="bg1"/>
                </a:solidFill>
              </a:rPr>
              <a:t>April 2026</a:t>
            </a:r>
            <a:endParaRPr lang="en-NL" dirty="0">
              <a:solidFill>
                <a:schemeClr val="bg1"/>
              </a:solidFill>
            </a:endParaRPr>
          </a:p>
        </p:txBody>
      </p:sp>
      <p:sp>
        <p:nvSpPr>
          <p:cNvPr id="5" name="Titel 2">
            <a:extLst>
              <a:ext uri="{FF2B5EF4-FFF2-40B4-BE49-F238E27FC236}">
                <a16:creationId xmlns:a16="http://schemas.microsoft.com/office/drawing/2014/main" id="{433BDC1C-2F35-4066-AAB2-ABA3382A7610}"/>
              </a:ext>
            </a:extLst>
          </p:cNvPr>
          <p:cNvSpPr>
            <a:spLocks noGrp="1"/>
          </p:cNvSpPr>
          <p:nvPr/>
        </p:nvSpPr>
        <p:spPr bwMode="auto">
          <a:xfrm>
            <a:off x="505535" y="3065141"/>
            <a:ext cx="7847921" cy="205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lvl1pPr algn="l" defTabSz="180446" rtl="0" eaLnBrk="0" fontAlgn="base" hangingPunct="0">
              <a:spcBef>
                <a:spcPct val="0"/>
              </a:spcBef>
              <a:spcAft>
                <a:spcPct val="0"/>
              </a:spcAft>
              <a:defRPr sz="1390" kern="1200">
                <a:solidFill>
                  <a:schemeClr val="tx1"/>
                </a:solidFill>
                <a:latin typeface="+mj-lt"/>
                <a:ea typeface="+mj-ea"/>
                <a:cs typeface="+mj-cs"/>
              </a:defRPr>
            </a:lvl1pPr>
            <a:lvl2pPr algn="l" defTabSz="180446" rtl="0" eaLnBrk="0" fontAlgn="base" hangingPunct="0">
              <a:spcBef>
                <a:spcPct val="0"/>
              </a:spcBef>
              <a:spcAft>
                <a:spcPct val="0"/>
              </a:spcAft>
              <a:defRPr sz="1390">
                <a:solidFill>
                  <a:schemeClr val="tx1"/>
                </a:solidFill>
                <a:latin typeface="Arial" panose="020B0604020202020204" pitchFamily="34" charset="0"/>
              </a:defRPr>
            </a:lvl2pPr>
            <a:lvl3pPr algn="l" defTabSz="180446" rtl="0" eaLnBrk="0" fontAlgn="base" hangingPunct="0">
              <a:spcBef>
                <a:spcPct val="0"/>
              </a:spcBef>
              <a:spcAft>
                <a:spcPct val="0"/>
              </a:spcAft>
              <a:defRPr sz="1390">
                <a:solidFill>
                  <a:schemeClr val="tx1"/>
                </a:solidFill>
                <a:latin typeface="Arial" panose="020B0604020202020204" pitchFamily="34" charset="0"/>
              </a:defRPr>
            </a:lvl3pPr>
            <a:lvl4pPr algn="l" defTabSz="180446" rtl="0" eaLnBrk="0" fontAlgn="base" hangingPunct="0">
              <a:spcBef>
                <a:spcPct val="0"/>
              </a:spcBef>
              <a:spcAft>
                <a:spcPct val="0"/>
              </a:spcAft>
              <a:defRPr sz="1390">
                <a:solidFill>
                  <a:schemeClr val="tx1"/>
                </a:solidFill>
                <a:latin typeface="Arial" panose="020B0604020202020204" pitchFamily="34" charset="0"/>
              </a:defRPr>
            </a:lvl4pPr>
            <a:lvl5pPr algn="l" defTabSz="180446" rtl="0" eaLnBrk="0" fontAlgn="base" hangingPunct="0">
              <a:spcBef>
                <a:spcPct val="0"/>
              </a:spcBef>
              <a:spcAft>
                <a:spcPct val="0"/>
              </a:spcAft>
              <a:defRPr sz="1390">
                <a:solidFill>
                  <a:schemeClr val="tx1"/>
                </a:solidFill>
                <a:latin typeface="Arial" panose="020B0604020202020204" pitchFamily="34" charset="0"/>
              </a:defRPr>
            </a:lvl5pPr>
            <a:lvl6pPr marL="127062" algn="l" defTabSz="180446" rtl="0" fontAlgn="base">
              <a:spcBef>
                <a:spcPct val="0"/>
              </a:spcBef>
              <a:spcAft>
                <a:spcPct val="0"/>
              </a:spcAft>
              <a:defRPr sz="1390">
                <a:solidFill>
                  <a:schemeClr val="tx1"/>
                </a:solidFill>
                <a:latin typeface="Arial" panose="020B0604020202020204" pitchFamily="34" charset="0"/>
              </a:defRPr>
            </a:lvl6pPr>
            <a:lvl7pPr marL="254124" algn="l" defTabSz="180446" rtl="0" fontAlgn="base">
              <a:spcBef>
                <a:spcPct val="0"/>
              </a:spcBef>
              <a:spcAft>
                <a:spcPct val="0"/>
              </a:spcAft>
              <a:defRPr sz="1390">
                <a:solidFill>
                  <a:schemeClr val="tx1"/>
                </a:solidFill>
                <a:latin typeface="Arial" panose="020B0604020202020204" pitchFamily="34" charset="0"/>
              </a:defRPr>
            </a:lvl7pPr>
            <a:lvl8pPr marL="381187" algn="l" defTabSz="180446" rtl="0" fontAlgn="base">
              <a:spcBef>
                <a:spcPct val="0"/>
              </a:spcBef>
              <a:spcAft>
                <a:spcPct val="0"/>
              </a:spcAft>
              <a:defRPr sz="1390">
                <a:solidFill>
                  <a:schemeClr val="tx1"/>
                </a:solidFill>
                <a:latin typeface="Arial" panose="020B0604020202020204" pitchFamily="34" charset="0"/>
              </a:defRPr>
            </a:lvl8pPr>
            <a:lvl9pPr marL="508248" algn="l" defTabSz="180446" rtl="0" fontAlgn="base">
              <a:spcBef>
                <a:spcPct val="0"/>
              </a:spcBef>
              <a:spcAft>
                <a:spcPct val="0"/>
              </a:spcAft>
              <a:defRPr sz="1390">
                <a:solidFill>
                  <a:schemeClr val="tx1"/>
                </a:solidFill>
                <a:latin typeface="Arial" panose="020B0604020202020204" pitchFamily="34" charset="0"/>
              </a:defRPr>
            </a:lvl9pPr>
          </a:lstStyle>
          <a:p>
            <a:pPr algn="ctr"/>
            <a:r>
              <a:rPr lang="en-US" altLang="en-US" sz="3600" dirty="0">
                <a:solidFill>
                  <a:schemeClr val="bg1"/>
                </a:solidFill>
              </a:rPr>
              <a:t>Welcome to the </a:t>
            </a:r>
          </a:p>
          <a:p>
            <a:pPr algn="ctr"/>
            <a:r>
              <a:rPr lang="en-US" altLang="en-US" sz="3600" dirty="0">
                <a:solidFill>
                  <a:schemeClr val="bg1"/>
                </a:solidFill>
              </a:rPr>
              <a:t>Synthetic Organic Chemistry </a:t>
            </a:r>
          </a:p>
          <a:p>
            <a:pPr algn="ctr"/>
            <a:r>
              <a:rPr lang="en-US" altLang="en-US" sz="3600" dirty="0">
                <a:solidFill>
                  <a:schemeClr val="bg1"/>
                </a:solidFill>
              </a:rPr>
              <a:t>group</a:t>
            </a:r>
            <a:endParaRPr lang="en-GB" sz="2000" i="1" dirty="0">
              <a:solidFill>
                <a:schemeClr val="bg1"/>
              </a:solidFill>
            </a:endParaRPr>
          </a:p>
        </p:txBody>
      </p:sp>
    </p:spTree>
    <p:extLst>
      <p:ext uri="{BB962C8B-B14F-4D97-AF65-F5344CB8AC3E}">
        <p14:creationId xmlns:p14="http://schemas.microsoft.com/office/powerpoint/2010/main" val="2020407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77D9E-AE8E-45A2-B685-D1790DF353B2}"/>
              </a:ext>
            </a:extLst>
          </p:cNvPr>
          <p:cNvSpPr>
            <a:spLocks noGrp="1"/>
          </p:cNvSpPr>
          <p:nvPr>
            <p:ph type="title"/>
          </p:nvPr>
        </p:nvSpPr>
        <p:spPr>
          <a:xfrm>
            <a:off x="648039" y="225401"/>
            <a:ext cx="7847921" cy="758776"/>
          </a:xfrm>
        </p:spPr>
        <p:txBody>
          <a:bodyPr/>
          <a:lstStyle/>
          <a:p>
            <a:pPr algn="ctr"/>
            <a:r>
              <a:rPr lang="nl-NL" dirty="0"/>
              <a:t>What to do if you made a chemical?</a:t>
            </a:r>
          </a:p>
        </p:txBody>
      </p:sp>
      <p:sp>
        <p:nvSpPr>
          <p:cNvPr id="4" name="Tijdelijke aanduiding voor dianummer 3">
            <a:extLst>
              <a:ext uri="{FF2B5EF4-FFF2-40B4-BE49-F238E27FC236}">
                <a16:creationId xmlns:a16="http://schemas.microsoft.com/office/drawing/2014/main" id="{A4766D0D-E314-44EC-A151-DF645EE397D7}"/>
              </a:ext>
            </a:extLst>
          </p:cNvPr>
          <p:cNvSpPr>
            <a:spLocks noGrp="1"/>
          </p:cNvSpPr>
          <p:nvPr>
            <p:ph type="sldNum" sz="quarter" idx="10"/>
          </p:nvPr>
        </p:nvSpPr>
        <p:spPr/>
        <p:txBody>
          <a:bodyPr/>
          <a:lstStyle/>
          <a:p>
            <a:pPr>
              <a:defRPr/>
            </a:pPr>
            <a:fld id="{4C85002C-FCF8-46D8-A611-20EF35573685}" type="slidenum">
              <a:rPr lang="nl-NL" altLang="en-US" smtClean="0"/>
              <a:pPr>
                <a:defRPr/>
              </a:pPr>
              <a:t>10</a:t>
            </a:fld>
            <a:endParaRPr lang="nl-NL" altLang="en-US"/>
          </a:p>
        </p:txBody>
      </p:sp>
      <p:pic>
        <p:nvPicPr>
          <p:cNvPr id="9" name="Tijdelijke aanduiding voor inhoud 8">
            <a:extLst>
              <a:ext uri="{FF2B5EF4-FFF2-40B4-BE49-F238E27FC236}">
                <a16:creationId xmlns:a16="http://schemas.microsoft.com/office/drawing/2014/main" id="{ED823A79-A2A4-4CC4-9C20-0D701C81C3A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36927" y="984175"/>
            <a:ext cx="2470143" cy="4398885"/>
          </a:xfrm>
        </p:spPr>
      </p:pic>
      <p:pic>
        <p:nvPicPr>
          <p:cNvPr id="11" name="Afbeelding 10">
            <a:extLst>
              <a:ext uri="{FF2B5EF4-FFF2-40B4-BE49-F238E27FC236}">
                <a16:creationId xmlns:a16="http://schemas.microsoft.com/office/drawing/2014/main" id="{349407AF-8D28-4F32-8BF3-F3300A8033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09052" y="984175"/>
            <a:ext cx="2470143" cy="4398885"/>
          </a:xfrm>
          <a:prstGeom prst="rect">
            <a:avLst/>
          </a:prstGeom>
        </p:spPr>
      </p:pic>
      <p:sp>
        <p:nvSpPr>
          <p:cNvPr id="12" name="Tijdelijke aanduiding voor inhoud 2">
            <a:extLst>
              <a:ext uri="{FF2B5EF4-FFF2-40B4-BE49-F238E27FC236}">
                <a16:creationId xmlns:a16="http://schemas.microsoft.com/office/drawing/2014/main" id="{60FE9E0A-ED55-449F-8E51-542AF28FC048}"/>
              </a:ext>
            </a:extLst>
          </p:cNvPr>
          <p:cNvSpPr txBox="1">
            <a:spLocks/>
          </p:cNvSpPr>
          <p:nvPr/>
        </p:nvSpPr>
        <p:spPr bwMode="auto">
          <a:xfrm>
            <a:off x="632890" y="910266"/>
            <a:ext cx="2470143" cy="432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lvl1pPr marL="189137" indent="-189137" algn="l" defTabSz="342289" rtl="0" eaLnBrk="0" fontAlgn="base" hangingPunct="0">
              <a:spcBef>
                <a:spcPct val="0"/>
              </a:spcBef>
              <a:spcAft>
                <a:spcPct val="0"/>
              </a:spcAft>
              <a:buFont typeface="Arial" panose="020B0604020202020204" pitchFamily="34" charset="0"/>
              <a:buChar char="•"/>
              <a:defRPr sz="1318" kern="1200">
                <a:solidFill>
                  <a:schemeClr val="tx1"/>
                </a:solidFill>
                <a:latin typeface="+mn-lt"/>
                <a:ea typeface="+mn-ea"/>
                <a:cs typeface="+mn-cs"/>
              </a:defRPr>
            </a:lvl1pPr>
            <a:lvl2pPr marL="379112" indent="-189137" algn="l" defTabSz="342289" rtl="0" eaLnBrk="0" fontAlgn="base" hangingPunct="0">
              <a:spcBef>
                <a:spcPct val="0"/>
              </a:spcBef>
              <a:spcAft>
                <a:spcPct val="0"/>
              </a:spcAft>
              <a:buFont typeface="Lucida Grande"/>
              <a:buChar char="-"/>
              <a:defRPr sz="1318" kern="1200">
                <a:solidFill>
                  <a:schemeClr val="tx1"/>
                </a:solidFill>
                <a:latin typeface="+mn-lt"/>
                <a:ea typeface="+mn-ea"/>
                <a:cs typeface="+mn-cs"/>
              </a:defRPr>
            </a:lvl2pPr>
            <a:lvl3pPr marL="587497"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3pPr>
            <a:lvl4pPr marL="796720"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4pPr>
            <a:lvl5pPr marL="1005106"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a:lstStyle>
          <a:p>
            <a:r>
              <a:rPr lang="nl-NL" dirty="0" err="1"/>
              <a:t>Mandatory</a:t>
            </a:r>
            <a:r>
              <a:rPr lang="nl-NL" dirty="0"/>
              <a:t> analysis: </a:t>
            </a:r>
            <a:br>
              <a:rPr lang="nl-NL" dirty="0"/>
            </a:br>
            <a:r>
              <a:rPr lang="nl-NL" dirty="0"/>
              <a:t>TLC, IR, 1H-NMR, 13C-NMR, HRMS</a:t>
            </a:r>
          </a:p>
          <a:p>
            <a:endParaRPr lang="nl-NL" dirty="0"/>
          </a:p>
          <a:p>
            <a:r>
              <a:rPr lang="nl-NL" dirty="0"/>
              <a:t>Store at least 5 mg of your compound</a:t>
            </a:r>
          </a:p>
          <a:p>
            <a:endParaRPr lang="nl-NL" dirty="0"/>
          </a:p>
          <a:p>
            <a:r>
              <a:rPr lang="nl-NL" dirty="0" err="1"/>
              <a:t>Compounds</a:t>
            </a:r>
            <a:r>
              <a:rPr lang="nl-NL" dirty="0"/>
              <a:t> </a:t>
            </a:r>
            <a:r>
              <a:rPr lang="nl-NL" dirty="0" err="1"/>
              <a:t>should</a:t>
            </a:r>
            <a:r>
              <a:rPr lang="nl-NL" dirty="0"/>
              <a:t> </a:t>
            </a:r>
            <a:r>
              <a:rPr lang="nl-NL" dirty="0" err="1"/>
              <a:t>be</a:t>
            </a:r>
            <a:r>
              <a:rPr lang="nl-NL" dirty="0"/>
              <a:t> </a:t>
            </a:r>
            <a:r>
              <a:rPr lang="nl-NL" dirty="0" err="1"/>
              <a:t>labeled</a:t>
            </a:r>
            <a:r>
              <a:rPr lang="nl-NL" dirty="0"/>
              <a:t> </a:t>
            </a:r>
            <a:r>
              <a:rPr lang="nl-NL" dirty="0" err="1"/>
              <a:t>with</a:t>
            </a:r>
            <a:r>
              <a:rPr lang="nl-NL" dirty="0"/>
              <a:t> code </a:t>
            </a:r>
            <a:r>
              <a:rPr lang="nl-NL" dirty="0" err="1"/>
              <a:t>and</a:t>
            </a:r>
            <a:r>
              <a:rPr lang="nl-NL" dirty="0"/>
              <a:t> </a:t>
            </a:r>
            <a:r>
              <a:rPr lang="nl-NL" dirty="0" err="1"/>
              <a:t>structure</a:t>
            </a:r>
            <a:r>
              <a:rPr lang="nl-NL" dirty="0"/>
              <a:t> (right)</a:t>
            </a:r>
          </a:p>
          <a:p>
            <a:endParaRPr lang="nl-NL" dirty="0"/>
          </a:p>
          <a:p>
            <a:r>
              <a:rPr lang="nl-NL" dirty="0" err="1"/>
              <a:t>When</a:t>
            </a:r>
            <a:r>
              <a:rPr lang="nl-NL" dirty="0"/>
              <a:t> storing TLC / </a:t>
            </a:r>
            <a:r>
              <a:rPr lang="nl-NL" dirty="0" err="1"/>
              <a:t>mass</a:t>
            </a:r>
            <a:r>
              <a:rPr lang="nl-NL" dirty="0"/>
              <a:t> </a:t>
            </a:r>
            <a:r>
              <a:rPr lang="nl-NL" dirty="0" err="1"/>
              <a:t>vials</a:t>
            </a:r>
            <a:r>
              <a:rPr lang="nl-NL" dirty="0"/>
              <a:t>, </a:t>
            </a:r>
            <a:r>
              <a:rPr lang="nl-NL" dirty="0" err="1"/>
              <a:t>use</a:t>
            </a:r>
            <a:r>
              <a:rPr lang="nl-NL" dirty="0"/>
              <a:t> </a:t>
            </a:r>
            <a:r>
              <a:rPr lang="nl-NL" dirty="0" err="1"/>
              <a:t>compartimental</a:t>
            </a:r>
            <a:r>
              <a:rPr lang="nl-NL" dirty="0"/>
              <a:t> system (</a:t>
            </a:r>
            <a:r>
              <a:rPr lang="nl-NL" dirty="0" err="1"/>
              <a:t>left</a:t>
            </a:r>
            <a:r>
              <a:rPr lang="nl-NL" dirty="0"/>
              <a:t>)</a:t>
            </a:r>
          </a:p>
          <a:p>
            <a:endParaRPr lang="nl-NL" dirty="0"/>
          </a:p>
          <a:p>
            <a:r>
              <a:rPr lang="nl-NL" dirty="0"/>
              <a:t>Store </a:t>
            </a:r>
            <a:r>
              <a:rPr lang="nl-NL" dirty="0" err="1"/>
              <a:t>only</a:t>
            </a:r>
            <a:r>
              <a:rPr lang="nl-NL" dirty="0"/>
              <a:t> pure </a:t>
            </a:r>
            <a:r>
              <a:rPr lang="nl-NL" dirty="0" err="1"/>
              <a:t>compounds</a:t>
            </a:r>
            <a:r>
              <a:rPr lang="nl-NL" dirty="0"/>
              <a:t>!</a:t>
            </a:r>
          </a:p>
        </p:txBody>
      </p:sp>
    </p:spTree>
    <p:extLst>
      <p:ext uri="{BB962C8B-B14F-4D97-AF65-F5344CB8AC3E}">
        <p14:creationId xmlns:p14="http://schemas.microsoft.com/office/powerpoint/2010/main" val="38104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fade">
                                      <p:cBhvr>
                                        <p:cTn id="25" dur="500"/>
                                        <p:tgtEl>
                                          <p:spTgt spid="1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animEffect transition="in" filter="fade">
                                      <p:cBhvr>
                                        <p:cTn id="33"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01FC-299E-5C2A-EE41-C774F1868FCC}"/>
              </a:ext>
            </a:extLst>
          </p:cNvPr>
          <p:cNvSpPr>
            <a:spLocks noGrp="1"/>
          </p:cNvSpPr>
          <p:nvPr>
            <p:ph type="title"/>
          </p:nvPr>
        </p:nvSpPr>
        <p:spPr/>
        <p:txBody>
          <a:bodyPr/>
          <a:lstStyle/>
          <a:p>
            <a:r>
              <a:rPr lang="en-GB" dirty="0"/>
              <a:t>Booking system</a:t>
            </a:r>
            <a:endParaRPr lang="en-NL" dirty="0"/>
          </a:p>
        </p:txBody>
      </p:sp>
      <p:sp>
        <p:nvSpPr>
          <p:cNvPr id="3" name="Content Placeholder 2">
            <a:extLst>
              <a:ext uri="{FF2B5EF4-FFF2-40B4-BE49-F238E27FC236}">
                <a16:creationId xmlns:a16="http://schemas.microsoft.com/office/drawing/2014/main" id="{53106C58-EAB2-E3FD-A21A-723653D6BE04}"/>
              </a:ext>
            </a:extLst>
          </p:cNvPr>
          <p:cNvSpPr>
            <a:spLocks noGrp="1"/>
          </p:cNvSpPr>
          <p:nvPr>
            <p:ph idx="1"/>
          </p:nvPr>
        </p:nvSpPr>
        <p:spPr/>
        <p:txBody>
          <a:bodyPr/>
          <a:lstStyle/>
          <a:p>
            <a:r>
              <a:rPr lang="en-GB" dirty="0"/>
              <a:t>Web page for reserving equipment</a:t>
            </a:r>
          </a:p>
          <a:p>
            <a:endParaRPr lang="en-GB" dirty="0"/>
          </a:p>
          <a:p>
            <a:r>
              <a:rPr lang="en-GB" dirty="0"/>
              <a:t>First time: log in, then send Frank/Dennis/</a:t>
            </a:r>
            <a:r>
              <a:rPr lang="en-GB" dirty="0" err="1"/>
              <a:t>JanZ</a:t>
            </a:r>
            <a:r>
              <a:rPr lang="en-GB" dirty="0"/>
              <a:t> an email requesting to activate your account</a:t>
            </a:r>
          </a:p>
          <a:p>
            <a:endParaRPr lang="en-GB" dirty="0"/>
          </a:p>
          <a:p>
            <a:endParaRPr lang="en-NL" dirty="0"/>
          </a:p>
        </p:txBody>
      </p:sp>
      <p:sp>
        <p:nvSpPr>
          <p:cNvPr id="4" name="Slide Number Placeholder 3">
            <a:extLst>
              <a:ext uri="{FF2B5EF4-FFF2-40B4-BE49-F238E27FC236}">
                <a16:creationId xmlns:a16="http://schemas.microsoft.com/office/drawing/2014/main" id="{E4A23D97-6D1A-1FA5-6A07-B06B21702452}"/>
              </a:ext>
            </a:extLst>
          </p:cNvPr>
          <p:cNvSpPr>
            <a:spLocks noGrp="1"/>
          </p:cNvSpPr>
          <p:nvPr>
            <p:ph type="sldNum" sz="quarter" idx="10"/>
          </p:nvPr>
        </p:nvSpPr>
        <p:spPr/>
        <p:txBody>
          <a:bodyPr/>
          <a:lstStyle/>
          <a:p>
            <a:pPr>
              <a:defRPr/>
            </a:pPr>
            <a:fld id="{4C85002C-FCF8-46D8-A611-20EF35573685}" type="slidenum">
              <a:rPr lang="nl-NL" altLang="en-US" smtClean="0"/>
              <a:pPr>
                <a:defRPr/>
              </a:pPr>
              <a:t>11</a:t>
            </a:fld>
            <a:endParaRPr lang="nl-NL" altLang="en-US"/>
          </a:p>
        </p:txBody>
      </p:sp>
      <p:pic>
        <p:nvPicPr>
          <p:cNvPr id="7" name="Picture 6">
            <a:extLst>
              <a:ext uri="{FF2B5EF4-FFF2-40B4-BE49-F238E27FC236}">
                <a16:creationId xmlns:a16="http://schemas.microsoft.com/office/drawing/2014/main" id="{AFE1247C-6786-BCD4-50A6-12A943CCA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954" y="2023990"/>
            <a:ext cx="7410091" cy="3982924"/>
          </a:xfrm>
          <a:prstGeom prst="rect">
            <a:avLst/>
          </a:prstGeom>
        </p:spPr>
      </p:pic>
    </p:spTree>
    <p:extLst>
      <p:ext uri="{BB962C8B-B14F-4D97-AF65-F5344CB8AC3E}">
        <p14:creationId xmlns:p14="http://schemas.microsoft.com/office/powerpoint/2010/main" val="397654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B6404-DA9A-0D64-0285-844EC52D235A}"/>
              </a:ext>
            </a:extLst>
          </p:cNvPr>
          <p:cNvSpPr>
            <a:spLocks noGrp="1"/>
          </p:cNvSpPr>
          <p:nvPr>
            <p:ph type="body" sz="quarter" idx="15"/>
          </p:nvPr>
        </p:nvSpPr>
        <p:spPr>
          <a:xfrm>
            <a:off x="704710" y="4455132"/>
            <a:ext cx="7425000" cy="162000"/>
          </a:xfrm>
        </p:spPr>
        <p:txBody>
          <a:bodyPr/>
          <a:lstStyle/>
          <a:p>
            <a:r>
              <a:rPr lang="en-US" b="1" dirty="0">
                <a:solidFill>
                  <a:schemeClr val="bg1"/>
                </a:solidFill>
              </a:rPr>
              <a:t>Florian Ort (Safety Steward Wing 1 Huygens)</a:t>
            </a:r>
            <a:endParaRPr lang="nl-NL" b="1" dirty="0">
              <a:solidFill>
                <a:schemeClr val="bg1"/>
              </a:solidFill>
            </a:endParaRPr>
          </a:p>
        </p:txBody>
      </p:sp>
      <p:sp>
        <p:nvSpPr>
          <p:cNvPr id="4" name="Text Placeholder 3">
            <a:extLst>
              <a:ext uri="{FF2B5EF4-FFF2-40B4-BE49-F238E27FC236}">
                <a16:creationId xmlns:a16="http://schemas.microsoft.com/office/drawing/2014/main" id="{F6CD1AB9-D98F-B9F2-B65C-62773B157EA1}"/>
              </a:ext>
            </a:extLst>
          </p:cNvPr>
          <p:cNvSpPr>
            <a:spLocks noGrp="1"/>
          </p:cNvSpPr>
          <p:nvPr>
            <p:ph type="body" sz="quarter" idx="14"/>
          </p:nvPr>
        </p:nvSpPr>
        <p:spPr>
          <a:xfrm>
            <a:off x="704710" y="4239090"/>
            <a:ext cx="7425000" cy="162000"/>
          </a:xfrm>
        </p:spPr>
        <p:txBody>
          <a:bodyPr/>
          <a:lstStyle/>
          <a:p>
            <a:r>
              <a:rPr lang="en-US" b="1" dirty="0">
                <a:solidFill>
                  <a:schemeClr val="bg1"/>
                </a:solidFill>
              </a:rPr>
              <a:t>07/04/2026	</a:t>
            </a:r>
            <a:endParaRPr lang="nl-NL" b="1" dirty="0">
              <a:solidFill>
                <a:schemeClr val="bg1"/>
              </a:solidFill>
            </a:endParaRPr>
          </a:p>
        </p:txBody>
      </p:sp>
      <p:sp>
        <p:nvSpPr>
          <p:cNvPr id="5" name="Text Placeholder 4">
            <a:extLst>
              <a:ext uri="{FF2B5EF4-FFF2-40B4-BE49-F238E27FC236}">
                <a16:creationId xmlns:a16="http://schemas.microsoft.com/office/drawing/2014/main" id="{5E8EF3E1-B288-F838-80A0-3FB1C7009AE5}"/>
              </a:ext>
            </a:extLst>
          </p:cNvPr>
          <p:cNvSpPr>
            <a:spLocks noGrp="1"/>
          </p:cNvSpPr>
          <p:nvPr>
            <p:ph type="body" sz="quarter" idx="13"/>
          </p:nvPr>
        </p:nvSpPr>
        <p:spPr>
          <a:xfrm>
            <a:off x="647659" y="1956516"/>
            <a:ext cx="7560000" cy="926725"/>
          </a:xfrm>
        </p:spPr>
        <p:txBody>
          <a:bodyPr/>
          <a:lstStyle/>
          <a:p>
            <a:pPr algn="ctr"/>
            <a:r>
              <a:rPr lang="en-US" dirty="0"/>
              <a:t>G</a:t>
            </a:r>
            <a:r>
              <a:rPr lang="nl-NL" dirty="0"/>
              <a:t>eneral lab safety</a:t>
            </a:r>
          </a:p>
        </p:txBody>
      </p:sp>
      <p:sp>
        <p:nvSpPr>
          <p:cNvPr id="6" name="Text Placeholder 2">
            <a:extLst>
              <a:ext uri="{FF2B5EF4-FFF2-40B4-BE49-F238E27FC236}">
                <a16:creationId xmlns:a16="http://schemas.microsoft.com/office/drawing/2014/main" id="{0D92F6C7-7AFC-01DC-9F56-E7275A5C8EF3}"/>
              </a:ext>
            </a:extLst>
          </p:cNvPr>
          <p:cNvSpPr txBox="1">
            <a:spLocks/>
          </p:cNvSpPr>
          <p:nvPr/>
        </p:nvSpPr>
        <p:spPr bwMode="gray">
          <a:xfrm>
            <a:off x="715159" y="4671156"/>
            <a:ext cx="7425000" cy="162000"/>
          </a:xfrm>
          <a:prstGeom prst="rect">
            <a:avLst/>
          </a:prstGeom>
        </p:spPr>
        <p:txBody>
          <a:bodyPr vert="horz" lIns="0" tIns="0" rIns="0" bIns="0" rtlCol="0">
            <a:noAutofit/>
          </a:bodyPr>
          <a:lstStyle>
            <a:lvl1pPr marL="0" indent="0" algn="l" defTabSz="1088610" rtl="0" eaLnBrk="1" latinLnBrk="0" hangingPunct="1">
              <a:spcBef>
                <a:spcPts val="0"/>
              </a:spcBef>
              <a:buFont typeface="Arial" pitchFamily="34" charset="0"/>
              <a:buNone/>
              <a:defRPr sz="1600" b="0" kern="1200" baseline="0">
                <a:solidFill>
                  <a:srgbClr val="8C201B"/>
                </a:solidFill>
                <a:latin typeface="+mn-lt"/>
                <a:ea typeface="+mn-ea"/>
                <a:cs typeface="+mn-cs"/>
              </a:defRPr>
            </a:lvl1pPr>
            <a:lvl2pPr marL="0" indent="0" algn="l" defTabSz="1088610" rtl="0" eaLnBrk="1" latinLnBrk="0" hangingPunct="1">
              <a:spcBef>
                <a:spcPts val="0"/>
              </a:spcBef>
              <a:buFont typeface="Arial" pitchFamily="34" charset="0"/>
              <a:buNone/>
              <a:defRPr sz="1600" b="0" kern="1200">
                <a:solidFill>
                  <a:srgbClr val="8C201B"/>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600" b="0" kern="1200">
                <a:solidFill>
                  <a:srgbClr val="8C201B"/>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9pPr>
          </a:lstStyle>
          <a:p>
            <a:pPr defTabSz="816458"/>
            <a:r>
              <a:rPr lang="en-US" sz="1200" b="1" dirty="0">
                <a:solidFill>
                  <a:prstClr val="white"/>
                </a:solidFill>
                <a:latin typeface="Open Sans"/>
              </a:rPr>
              <a:t>Milan Hoffmann (Safety Steward Mercator 3)</a:t>
            </a:r>
            <a:endParaRPr lang="nl-NL" sz="1200" b="1" dirty="0">
              <a:solidFill>
                <a:prstClr val="white"/>
              </a:solidFill>
              <a:latin typeface="Open Sans"/>
            </a:endParaRPr>
          </a:p>
        </p:txBody>
      </p:sp>
    </p:spTree>
    <p:extLst>
      <p:ext uri="{BB962C8B-B14F-4D97-AF65-F5344CB8AC3E}">
        <p14:creationId xmlns:p14="http://schemas.microsoft.com/office/powerpoint/2010/main" val="3607899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0D261-0E44-B4CB-8CC4-5E239E0CBCA0}"/>
              </a:ext>
            </a:extLst>
          </p:cNvPr>
          <p:cNvSpPr>
            <a:spLocks noGrp="1"/>
          </p:cNvSpPr>
          <p:nvPr>
            <p:ph type="body" sz="quarter" idx="13"/>
          </p:nvPr>
        </p:nvSpPr>
        <p:spPr/>
        <p:txBody>
          <a:bodyPr/>
          <a:lstStyle/>
          <a:p>
            <a:pPr algn="ctr"/>
            <a:r>
              <a:rPr lang="en-US" sz="2100" dirty="0"/>
              <a:t>Safety is a collective responsibility</a:t>
            </a:r>
          </a:p>
          <a:p>
            <a:pPr algn="ctr"/>
            <a:endParaRPr lang="en-US" sz="2100" dirty="0"/>
          </a:p>
          <a:p>
            <a:pPr algn="ctr"/>
            <a:r>
              <a:rPr lang="en-US" sz="2100" dirty="0"/>
              <a:t>Help each other (constructively!)</a:t>
            </a:r>
          </a:p>
          <a:p>
            <a:pPr algn="ctr"/>
            <a:endParaRPr lang="en-US" sz="2100" dirty="0"/>
          </a:p>
          <a:p>
            <a:pPr algn="ctr"/>
            <a:r>
              <a:rPr lang="en-US" sz="2100" dirty="0"/>
              <a:t>If someone causes trouble, find help</a:t>
            </a:r>
          </a:p>
          <a:p>
            <a:pPr algn="ctr"/>
            <a:endParaRPr lang="en-US" sz="2100" b="1" dirty="0"/>
          </a:p>
          <a:p>
            <a:pPr algn="ctr"/>
            <a:r>
              <a:rPr lang="en-US" sz="2100" b="1" dirty="0"/>
              <a:t>The rules allow us to work (and we will be inspected)</a:t>
            </a:r>
          </a:p>
          <a:p>
            <a:pPr algn="ctr"/>
            <a:endParaRPr lang="nl-NL" sz="2100" dirty="0"/>
          </a:p>
        </p:txBody>
      </p:sp>
      <p:sp>
        <p:nvSpPr>
          <p:cNvPr id="3" name="Title 2">
            <a:extLst>
              <a:ext uri="{FF2B5EF4-FFF2-40B4-BE49-F238E27FC236}">
                <a16:creationId xmlns:a16="http://schemas.microsoft.com/office/drawing/2014/main" id="{BCD3136E-D1E7-883A-69DD-506DBF4CF829}"/>
              </a:ext>
            </a:extLst>
          </p:cNvPr>
          <p:cNvSpPr>
            <a:spLocks noGrp="1"/>
          </p:cNvSpPr>
          <p:nvPr>
            <p:ph type="title"/>
          </p:nvPr>
        </p:nvSpPr>
        <p:spPr>
          <a:xfrm>
            <a:off x="0" y="1555810"/>
            <a:ext cx="9144000" cy="540000"/>
          </a:xfrm>
        </p:spPr>
        <p:txBody>
          <a:bodyPr/>
          <a:lstStyle/>
          <a:p>
            <a:pPr algn="ctr"/>
            <a:r>
              <a:rPr lang="en-US" dirty="0"/>
              <a:t>Safety – Culture, not hierarchy</a:t>
            </a:r>
            <a:endParaRPr lang="nl-NL" dirty="0"/>
          </a:p>
        </p:txBody>
      </p:sp>
    </p:spTree>
    <p:extLst>
      <p:ext uri="{BB962C8B-B14F-4D97-AF65-F5344CB8AC3E}">
        <p14:creationId xmlns:p14="http://schemas.microsoft.com/office/powerpoint/2010/main" val="21961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710A-04A1-9A8A-A97E-FBD5CDD2AD0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3C761E-2F81-4C35-ABEA-A8A6D77F3E98}"/>
              </a:ext>
            </a:extLst>
          </p:cNvPr>
          <p:cNvSpPr>
            <a:spLocks noGrp="1"/>
          </p:cNvSpPr>
          <p:nvPr>
            <p:ph type="body" sz="quarter" idx="13"/>
          </p:nvPr>
        </p:nvSpPr>
        <p:spPr>
          <a:xfrm>
            <a:off x="763284" y="2227660"/>
            <a:ext cx="7724235" cy="2402681"/>
          </a:xfrm>
        </p:spPr>
        <p:txBody>
          <a:bodyPr/>
          <a:lstStyle/>
          <a:p>
            <a:r>
              <a:rPr lang="en-US" sz="2100" dirty="0"/>
              <a:t>Safety manual (most up-to-date version) : https://orgchem.pages.science.ru.nl/safetymanual/</a:t>
            </a:r>
            <a:endParaRPr lang="en-US" sz="2100" b="1" dirty="0"/>
          </a:p>
          <a:p>
            <a:endParaRPr lang="nl-NL" sz="2100" dirty="0"/>
          </a:p>
        </p:txBody>
      </p:sp>
      <p:sp>
        <p:nvSpPr>
          <p:cNvPr id="3" name="Title 2">
            <a:extLst>
              <a:ext uri="{FF2B5EF4-FFF2-40B4-BE49-F238E27FC236}">
                <a16:creationId xmlns:a16="http://schemas.microsoft.com/office/drawing/2014/main" id="{91E7D4C1-3113-0723-69AD-AED7F2D2E764}"/>
              </a:ext>
            </a:extLst>
          </p:cNvPr>
          <p:cNvSpPr>
            <a:spLocks noGrp="1"/>
          </p:cNvSpPr>
          <p:nvPr>
            <p:ph type="title"/>
          </p:nvPr>
        </p:nvSpPr>
        <p:spPr>
          <a:xfrm>
            <a:off x="0" y="1555810"/>
            <a:ext cx="9144000" cy="540000"/>
          </a:xfrm>
        </p:spPr>
        <p:txBody>
          <a:bodyPr/>
          <a:lstStyle/>
          <a:p>
            <a:pPr algn="ctr"/>
            <a:r>
              <a:rPr lang="en-US" dirty="0"/>
              <a:t>Safety manual &amp; test</a:t>
            </a:r>
            <a:endParaRPr lang="nl-NL" dirty="0"/>
          </a:p>
        </p:txBody>
      </p:sp>
      <p:pic>
        <p:nvPicPr>
          <p:cNvPr id="5" name="Picture 4">
            <a:extLst>
              <a:ext uri="{FF2B5EF4-FFF2-40B4-BE49-F238E27FC236}">
                <a16:creationId xmlns:a16="http://schemas.microsoft.com/office/drawing/2014/main" id="{E8D99526-86E4-BA82-ECC6-00C191E0FB40}"/>
              </a:ext>
            </a:extLst>
          </p:cNvPr>
          <p:cNvPicPr>
            <a:picLocks noChangeAspect="1"/>
          </p:cNvPicPr>
          <p:nvPr/>
        </p:nvPicPr>
        <p:blipFill>
          <a:blip r:embed="rId2"/>
          <a:stretch>
            <a:fillRect/>
          </a:stretch>
        </p:blipFill>
        <p:spPr>
          <a:xfrm>
            <a:off x="1365607" y="2942946"/>
            <a:ext cx="6412786" cy="2269052"/>
          </a:xfrm>
          <a:prstGeom prst="rect">
            <a:avLst/>
          </a:prstGeom>
        </p:spPr>
      </p:pic>
    </p:spTree>
    <p:extLst>
      <p:ext uri="{BB962C8B-B14F-4D97-AF65-F5344CB8AC3E}">
        <p14:creationId xmlns:p14="http://schemas.microsoft.com/office/powerpoint/2010/main" val="34492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6F281-6970-1AB0-16D0-8C464134CE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D6BB47-E3B8-734A-651E-51A3CD968099}"/>
              </a:ext>
            </a:extLst>
          </p:cNvPr>
          <p:cNvSpPr>
            <a:spLocks noGrp="1"/>
          </p:cNvSpPr>
          <p:nvPr>
            <p:ph type="body" sz="quarter" idx="13"/>
          </p:nvPr>
        </p:nvSpPr>
        <p:spPr>
          <a:xfrm>
            <a:off x="763284" y="2227659"/>
            <a:ext cx="7724235" cy="3145557"/>
          </a:xfrm>
        </p:spPr>
        <p:txBody>
          <a:bodyPr/>
          <a:lstStyle/>
          <a:p>
            <a:pPr marL="385763" indent="-385763" algn="ctr">
              <a:buAutoNum type="arabicParenR"/>
            </a:pPr>
            <a:r>
              <a:rPr lang="en-US" sz="2100" dirty="0"/>
              <a:t>Organization of the Molecular Chemistry Cluster </a:t>
            </a:r>
          </a:p>
          <a:p>
            <a:pPr marL="385763" indent="-385763" algn="ctr">
              <a:buAutoNum type="arabicParenR"/>
            </a:pPr>
            <a:endParaRPr lang="en-US" sz="2100" b="1" dirty="0"/>
          </a:p>
          <a:p>
            <a:pPr marL="385763" indent="-385763" algn="ctr">
              <a:buAutoNum type="arabicParenR"/>
            </a:pPr>
            <a:r>
              <a:rPr lang="en-US" sz="2100" b="1" dirty="0">
                <a:solidFill>
                  <a:srgbClr val="00B050"/>
                </a:solidFill>
              </a:rPr>
              <a:t>Useful information</a:t>
            </a:r>
          </a:p>
          <a:p>
            <a:pPr marL="385763" indent="-385763" algn="ctr">
              <a:buAutoNum type="arabicParenR"/>
            </a:pPr>
            <a:endParaRPr lang="en-US" sz="2100" b="1" dirty="0">
              <a:solidFill>
                <a:srgbClr val="00B050"/>
              </a:solidFill>
            </a:endParaRPr>
          </a:p>
          <a:p>
            <a:pPr marL="385763" indent="-385763" algn="ctr">
              <a:buAutoNum type="arabicParenR"/>
            </a:pPr>
            <a:r>
              <a:rPr lang="en-US" sz="2100" b="1" dirty="0">
                <a:solidFill>
                  <a:srgbClr val="00B050"/>
                </a:solidFill>
              </a:rPr>
              <a:t>Safety regulations</a:t>
            </a:r>
          </a:p>
          <a:p>
            <a:pPr marL="385763" indent="-385763" algn="ctr">
              <a:buAutoNum type="arabicParenR"/>
            </a:pPr>
            <a:endParaRPr lang="en-US" sz="2100" b="1" dirty="0">
              <a:solidFill>
                <a:srgbClr val="00B050"/>
              </a:solidFill>
            </a:endParaRPr>
          </a:p>
          <a:p>
            <a:pPr algn="ctr"/>
            <a:r>
              <a:rPr lang="en-US" sz="2100" dirty="0"/>
              <a:t>When ready, the Safety Steward provides the test</a:t>
            </a:r>
            <a:endParaRPr lang="en-US" sz="2100" b="1" dirty="0">
              <a:solidFill>
                <a:srgbClr val="00B050"/>
              </a:solidFill>
            </a:endParaRPr>
          </a:p>
          <a:p>
            <a:pPr marL="385763" indent="-385763" algn="ctr">
              <a:buAutoNum type="arabicParenR"/>
            </a:pPr>
            <a:endParaRPr lang="en-US" sz="2100" b="1" dirty="0">
              <a:solidFill>
                <a:srgbClr val="00B050"/>
              </a:solidFill>
            </a:endParaRPr>
          </a:p>
          <a:p>
            <a:pPr algn="ctr"/>
            <a:r>
              <a:rPr lang="en-US" sz="2100" dirty="0"/>
              <a:t>Passed the test in 2025? No need for repetition</a:t>
            </a:r>
          </a:p>
          <a:p>
            <a:pPr algn="ctr"/>
            <a:endParaRPr lang="nl-NL" sz="2100" dirty="0"/>
          </a:p>
        </p:txBody>
      </p:sp>
      <p:sp>
        <p:nvSpPr>
          <p:cNvPr id="3" name="Title 2">
            <a:extLst>
              <a:ext uri="{FF2B5EF4-FFF2-40B4-BE49-F238E27FC236}">
                <a16:creationId xmlns:a16="http://schemas.microsoft.com/office/drawing/2014/main" id="{CDDB8094-BF00-D834-255B-79B0FF409784}"/>
              </a:ext>
            </a:extLst>
          </p:cNvPr>
          <p:cNvSpPr>
            <a:spLocks noGrp="1"/>
          </p:cNvSpPr>
          <p:nvPr>
            <p:ph type="title"/>
          </p:nvPr>
        </p:nvSpPr>
        <p:spPr>
          <a:xfrm>
            <a:off x="0" y="1555810"/>
            <a:ext cx="9144000" cy="540000"/>
          </a:xfrm>
        </p:spPr>
        <p:txBody>
          <a:bodyPr/>
          <a:lstStyle/>
          <a:p>
            <a:pPr algn="ctr"/>
            <a:r>
              <a:rPr lang="en-US" dirty="0"/>
              <a:t>Safety manual &amp; test</a:t>
            </a:r>
            <a:endParaRPr lang="nl-NL" dirty="0"/>
          </a:p>
        </p:txBody>
      </p:sp>
    </p:spTree>
    <p:extLst>
      <p:ext uri="{BB962C8B-B14F-4D97-AF65-F5344CB8AC3E}">
        <p14:creationId xmlns:p14="http://schemas.microsoft.com/office/powerpoint/2010/main" val="1144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1B34E0-50E5-8DBC-3613-E1E7E6222E36}"/>
              </a:ext>
            </a:extLst>
          </p:cNvPr>
          <p:cNvSpPr>
            <a:spLocks noGrp="1"/>
          </p:cNvSpPr>
          <p:nvPr>
            <p:ph type="title"/>
          </p:nvPr>
        </p:nvSpPr>
        <p:spPr>
          <a:xfrm>
            <a:off x="0" y="1555810"/>
            <a:ext cx="9144000" cy="540000"/>
          </a:xfrm>
        </p:spPr>
        <p:txBody>
          <a:bodyPr/>
          <a:lstStyle/>
          <a:p>
            <a:pPr algn="ctr"/>
            <a:r>
              <a:rPr lang="en-US" dirty="0"/>
              <a:t>Working in a lab</a:t>
            </a:r>
            <a:endParaRPr lang="nl-NL" dirty="0"/>
          </a:p>
        </p:txBody>
      </p:sp>
      <p:sp>
        <p:nvSpPr>
          <p:cNvPr id="5" name="Text Placeholder 1">
            <a:extLst>
              <a:ext uri="{FF2B5EF4-FFF2-40B4-BE49-F238E27FC236}">
                <a16:creationId xmlns:a16="http://schemas.microsoft.com/office/drawing/2014/main" id="{15688B0A-083E-5995-3B01-D3DF838C1A0B}"/>
              </a:ext>
            </a:extLst>
          </p:cNvPr>
          <p:cNvSpPr txBox="1">
            <a:spLocks/>
          </p:cNvSpPr>
          <p:nvPr/>
        </p:nvSpPr>
        <p:spPr bwMode="gray">
          <a:xfrm>
            <a:off x="877584" y="2186862"/>
            <a:ext cx="8122908" cy="3618402"/>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algn="ctr" defTabSz="816458">
              <a:spcAft>
                <a:spcPts val="225"/>
              </a:spcAft>
            </a:pPr>
            <a:r>
              <a:rPr lang="en-US" sz="2100" dirty="0">
                <a:solidFill>
                  <a:srgbClr val="8F2011"/>
                </a:solidFill>
                <a:latin typeface="Open Sans ExtraBold"/>
              </a:rPr>
              <a:t>Your </a:t>
            </a:r>
            <a:r>
              <a:rPr lang="en-US" sz="2100" dirty="0" err="1">
                <a:solidFill>
                  <a:srgbClr val="8F2011"/>
                </a:solidFill>
                <a:latin typeface="Open Sans ExtraBold"/>
              </a:rPr>
              <a:t>fumehood</a:t>
            </a:r>
            <a:r>
              <a:rPr lang="en-US" sz="2100" dirty="0">
                <a:solidFill>
                  <a:srgbClr val="8F2011"/>
                </a:solidFill>
                <a:latin typeface="Open Sans ExtraBold"/>
              </a:rPr>
              <a:t> = your responsibility</a:t>
            </a: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Your lab = joint responsibility (including regular cleaning)</a:t>
            </a: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Lab stewards </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H03.109 – Florian Ort</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H03.115 – Wiert Kolkman</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H03.118 – Wessel Sinnige</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H03.130 – Florian Zielke</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M03.105 &amp; M03.029 – Milan Hoffmann</a:t>
            </a:r>
          </a:p>
        </p:txBody>
      </p:sp>
      <p:pic>
        <p:nvPicPr>
          <p:cNvPr id="6" name="Picture 5">
            <a:extLst>
              <a:ext uri="{FF2B5EF4-FFF2-40B4-BE49-F238E27FC236}">
                <a16:creationId xmlns:a16="http://schemas.microsoft.com/office/drawing/2014/main" id="{ED878253-0658-1A54-B60B-E2499CF138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090"/>
          <a:stretch/>
        </p:blipFill>
        <p:spPr>
          <a:xfrm>
            <a:off x="1426335" y="1462661"/>
            <a:ext cx="6284890" cy="4143777"/>
          </a:xfrm>
          <a:prstGeom prst="rect">
            <a:avLst/>
          </a:prstGeom>
        </p:spPr>
      </p:pic>
    </p:spTree>
    <p:extLst>
      <p:ext uri="{BB962C8B-B14F-4D97-AF65-F5344CB8AC3E}">
        <p14:creationId xmlns:p14="http://schemas.microsoft.com/office/powerpoint/2010/main" val="7490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A3A01-7DDD-0C6F-FD27-3288F31F12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96EBB8-FEDE-7FC8-8528-66D49F25BDB2}"/>
              </a:ext>
            </a:extLst>
          </p:cNvPr>
          <p:cNvSpPr>
            <a:spLocks noGrp="1"/>
          </p:cNvSpPr>
          <p:nvPr>
            <p:ph type="title"/>
          </p:nvPr>
        </p:nvSpPr>
        <p:spPr>
          <a:xfrm>
            <a:off x="0" y="1555810"/>
            <a:ext cx="9144000" cy="540000"/>
          </a:xfrm>
        </p:spPr>
        <p:txBody>
          <a:bodyPr/>
          <a:lstStyle/>
          <a:p>
            <a:pPr algn="ctr"/>
            <a:r>
              <a:rPr lang="en-US" dirty="0"/>
              <a:t>Working in a lab</a:t>
            </a:r>
            <a:endParaRPr lang="nl-NL" dirty="0"/>
          </a:p>
        </p:txBody>
      </p:sp>
      <p:sp>
        <p:nvSpPr>
          <p:cNvPr id="5" name="Text Placeholder 1">
            <a:extLst>
              <a:ext uri="{FF2B5EF4-FFF2-40B4-BE49-F238E27FC236}">
                <a16:creationId xmlns:a16="http://schemas.microsoft.com/office/drawing/2014/main" id="{150F938F-5B90-A5CA-A4E0-FBB9804155E9}"/>
              </a:ext>
            </a:extLst>
          </p:cNvPr>
          <p:cNvSpPr txBox="1">
            <a:spLocks/>
          </p:cNvSpPr>
          <p:nvPr/>
        </p:nvSpPr>
        <p:spPr bwMode="gray">
          <a:xfrm>
            <a:off x="877584" y="2186862"/>
            <a:ext cx="7724235" cy="3618402"/>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algn="ctr" defTabSz="816458">
              <a:spcAft>
                <a:spcPts val="225"/>
              </a:spcAft>
            </a:pPr>
            <a:r>
              <a:rPr lang="en-US" sz="2100" dirty="0">
                <a:solidFill>
                  <a:srgbClr val="8F2011"/>
                </a:solidFill>
                <a:latin typeface="Open Sans ExtraBold"/>
              </a:rPr>
              <a:t>Lab steward (or another employee) closes the lab</a:t>
            </a: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Lab tour (by lab steward or employee)</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Red buttons</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First aid boxes</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Emergency exits</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Absorption material</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Common instruments &amp; devices</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Emergency showers &amp; Eye showers</a:t>
            </a:r>
          </a:p>
          <a:p>
            <a:pPr marL="342900" indent="-342900" defTabSz="816458">
              <a:spcAft>
                <a:spcPts val="225"/>
              </a:spcAft>
              <a:buFont typeface="Arial" panose="020B0604020202020204" pitchFamily="34" charset="0"/>
              <a:buChar char="•"/>
            </a:pPr>
            <a:r>
              <a:rPr lang="nl-NL" sz="1800" dirty="0">
                <a:solidFill>
                  <a:srgbClr val="8F2011"/>
                </a:solidFill>
                <a:latin typeface="Open Sans ExtraBold"/>
              </a:rPr>
              <a:t>Fire extinguishers (CO</a:t>
            </a:r>
            <a:r>
              <a:rPr lang="nl-NL" sz="1800" baseline="-25000" dirty="0">
                <a:solidFill>
                  <a:srgbClr val="8F2011"/>
                </a:solidFill>
                <a:latin typeface="Open Sans ExtraBold"/>
              </a:rPr>
              <a:t>2</a:t>
            </a:r>
            <a:r>
              <a:rPr lang="nl-NL" sz="1800" dirty="0">
                <a:solidFill>
                  <a:srgbClr val="8F2011"/>
                </a:solidFill>
                <a:latin typeface="Open Sans ExtraBold"/>
              </a:rPr>
              <a:t>, sand, water, fire blanket, etc.)</a:t>
            </a:r>
          </a:p>
          <a:p>
            <a:pPr marL="342900" indent="-342900" algn="ctr" defTabSz="816458">
              <a:spcAft>
                <a:spcPts val="225"/>
              </a:spcAft>
              <a:buFont typeface="Arial" panose="020B0604020202020204" pitchFamily="34" charset="0"/>
              <a:buChar char="•"/>
            </a:pP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2100" dirty="0">
              <a:solidFill>
                <a:srgbClr val="8F2011"/>
              </a:solidFill>
              <a:latin typeface="Open Sans ExtraBold"/>
            </a:endParaRPr>
          </a:p>
        </p:txBody>
      </p:sp>
    </p:spTree>
    <p:extLst>
      <p:ext uri="{BB962C8B-B14F-4D97-AF65-F5344CB8AC3E}">
        <p14:creationId xmlns:p14="http://schemas.microsoft.com/office/powerpoint/2010/main" val="9689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B6BD-6F5C-9A2E-B65D-4118DA288C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FC2460-B208-0C67-B480-F4CDFCEFAD69}"/>
              </a:ext>
            </a:extLst>
          </p:cNvPr>
          <p:cNvSpPr>
            <a:spLocks noGrp="1"/>
          </p:cNvSpPr>
          <p:nvPr>
            <p:ph type="title"/>
          </p:nvPr>
        </p:nvSpPr>
        <p:spPr>
          <a:xfrm>
            <a:off x="0" y="1214754"/>
            <a:ext cx="9144000" cy="540000"/>
          </a:xfrm>
        </p:spPr>
        <p:txBody>
          <a:bodyPr/>
          <a:lstStyle/>
          <a:p>
            <a:pPr algn="ctr"/>
            <a:r>
              <a:rPr lang="en-US" dirty="0"/>
              <a:t>Accidents</a:t>
            </a:r>
            <a:endParaRPr lang="nl-NL" dirty="0"/>
          </a:p>
        </p:txBody>
      </p:sp>
      <p:sp>
        <p:nvSpPr>
          <p:cNvPr id="5" name="Text Placeholder 1">
            <a:extLst>
              <a:ext uri="{FF2B5EF4-FFF2-40B4-BE49-F238E27FC236}">
                <a16:creationId xmlns:a16="http://schemas.microsoft.com/office/drawing/2014/main" id="{3632C146-7649-F71E-6436-43964375F18F}"/>
              </a:ext>
            </a:extLst>
          </p:cNvPr>
          <p:cNvSpPr txBox="1">
            <a:spLocks/>
          </p:cNvSpPr>
          <p:nvPr/>
        </p:nvSpPr>
        <p:spPr bwMode="gray">
          <a:xfrm>
            <a:off x="877584" y="1741682"/>
            <a:ext cx="7724235" cy="3618402"/>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algn="ctr" defTabSz="816458">
              <a:spcAft>
                <a:spcPts val="225"/>
              </a:spcAft>
            </a:pPr>
            <a:r>
              <a:rPr lang="nl-NL" sz="2100" dirty="0">
                <a:solidFill>
                  <a:srgbClr val="8F2011"/>
                </a:solidFill>
                <a:latin typeface="Open Sans ExtraBold"/>
              </a:rPr>
              <a:t>Notify your colleagues, supervisor and safety steward</a:t>
            </a:r>
          </a:p>
          <a:p>
            <a:pPr algn="ctr" defTabSz="816458">
              <a:spcAft>
                <a:spcPts val="225"/>
              </a:spcAft>
            </a:pPr>
            <a:endParaRPr lang="nl-NL" sz="2100" dirty="0">
              <a:solidFill>
                <a:srgbClr val="8F2011"/>
              </a:solidFill>
              <a:latin typeface="Open Sans ExtraBold"/>
            </a:endParaRPr>
          </a:p>
          <a:p>
            <a:pPr algn="ctr" defTabSz="816458">
              <a:spcAft>
                <a:spcPts val="225"/>
              </a:spcAft>
            </a:pPr>
            <a:r>
              <a:rPr lang="nl-NL" sz="2100" dirty="0">
                <a:solidFill>
                  <a:srgbClr val="8F2011"/>
                </a:solidFill>
                <a:latin typeface="Open Sans ExtraBold"/>
              </a:rPr>
              <a:t>Keep calm, limit the risk and inform others</a:t>
            </a:r>
          </a:p>
          <a:p>
            <a:pPr algn="ctr" defTabSz="816458">
              <a:spcAft>
                <a:spcPts val="225"/>
              </a:spcAft>
            </a:pPr>
            <a:endParaRPr lang="nl-NL" sz="2100" dirty="0">
              <a:solidFill>
                <a:srgbClr val="8F2011"/>
              </a:solidFill>
              <a:latin typeface="Open Sans ExtraBold"/>
            </a:endParaRPr>
          </a:p>
          <a:p>
            <a:pPr algn="ctr" defTabSz="816458">
              <a:spcAft>
                <a:spcPts val="225"/>
              </a:spcAft>
            </a:pPr>
            <a:r>
              <a:rPr lang="nl-NL" sz="2100" dirty="0">
                <a:solidFill>
                  <a:srgbClr val="8F2011"/>
                </a:solidFill>
                <a:latin typeface="Open Sans ExtraBold"/>
              </a:rPr>
              <a:t>Serious risk? Notify others, evacuate, 024 36 55555</a:t>
            </a: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First aid (EHBO)</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Florian Ort</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Samuel Bosma</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Wessel Sinnige</a:t>
            </a:r>
          </a:p>
          <a:p>
            <a:pPr marL="342900" indent="-342900" algn="ctr" defTabSz="816458">
              <a:spcAft>
                <a:spcPts val="225"/>
              </a:spcAft>
              <a:buFont typeface="Arial" panose="020B0604020202020204" pitchFamily="34" charset="0"/>
              <a:buChar char="•"/>
            </a:pPr>
            <a:r>
              <a:rPr lang="nl-NL" sz="1800" dirty="0">
                <a:solidFill>
                  <a:srgbClr val="8F2011"/>
                </a:solidFill>
                <a:latin typeface="Open Sans ExtraBold"/>
              </a:rPr>
              <a:t>Ellen van den Berg</a:t>
            </a:r>
          </a:p>
          <a:p>
            <a:pPr marL="342900" indent="-342900" algn="ctr" defTabSz="816458">
              <a:spcAft>
                <a:spcPts val="225"/>
              </a:spcAft>
              <a:buFont typeface="Arial" panose="020B0604020202020204" pitchFamily="34" charset="0"/>
              <a:buChar char="•"/>
            </a:pPr>
            <a:r>
              <a:rPr lang="nl-NL" sz="1800">
                <a:solidFill>
                  <a:srgbClr val="8F2011"/>
                </a:solidFill>
                <a:latin typeface="Open Sans ExtraBold"/>
              </a:rPr>
              <a:t>Willem Titulaer (Mercator 3)</a:t>
            </a: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2400" dirty="0">
              <a:solidFill>
                <a:srgbClr val="8F2011"/>
              </a:solidFill>
              <a:latin typeface="Open Sans ExtraBold"/>
            </a:endParaRPr>
          </a:p>
        </p:txBody>
      </p:sp>
    </p:spTree>
    <p:extLst>
      <p:ext uri="{BB962C8B-B14F-4D97-AF65-F5344CB8AC3E}">
        <p14:creationId xmlns:p14="http://schemas.microsoft.com/office/powerpoint/2010/main" val="124397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500"/>
                                        <p:tgtEl>
                                          <p:spTgt spid="5">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500"/>
                                        <p:tgtEl>
                                          <p:spTgt spid="5">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640E-2BBC-1C85-83C8-A6A93078C4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AC2E1F-3DA1-5D48-90FF-FE634CEE1211}"/>
              </a:ext>
            </a:extLst>
          </p:cNvPr>
          <p:cNvSpPr>
            <a:spLocks noGrp="1"/>
          </p:cNvSpPr>
          <p:nvPr>
            <p:ph type="title"/>
          </p:nvPr>
        </p:nvSpPr>
        <p:spPr>
          <a:xfrm>
            <a:off x="657519" y="1214754"/>
            <a:ext cx="7830000" cy="540000"/>
          </a:xfrm>
        </p:spPr>
        <p:txBody>
          <a:bodyPr/>
          <a:lstStyle/>
          <a:p>
            <a:r>
              <a:rPr lang="en-US" dirty="0"/>
              <a:t>Chemical storage</a:t>
            </a:r>
            <a:endParaRPr lang="nl-NL" dirty="0"/>
          </a:p>
        </p:txBody>
      </p:sp>
      <p:sp>
        <p:nvSpPr>
          <p:cNvPr id="4" name="Text Placeholder 1">
            <a:extLst>
              <a:ext uri="{FF2B5EF4-FFF2-40B4-BE49-F238E27FC236}">
                <a16:creationId xmlns:a16="http://schemas.microsoft.com/office/drawing/2014/main" id="{BCFFAAD1-ADC5-2BB3-7111-3B6F7DC7CF5F}"/>
              </a:ext>
            </a:extLst>
          </p:cNvPr>
          <p:cNvSpPr txBox="1">
            <a:spLocks/>
          </p:cNvSpPr>
          <p:nvPr/>
        </p:nvSpPr>
        <p:spPr bwMode="gray">
          <a:xfrm>
            <a:off x="657519" y="1886509"/>
            <a:ext cx="7724235" cy="4114241"/>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defTabSz="816458">
              <a:spcAft>
                <a:spcPts val="225"/>
              </a:spcAft>
            </a:pPr>
            <a:r>
              <a:rPr lang="en-US" sz="2100" dirty="0">
                <a:solidFill>
                  <a:srgbClr val="8F2011"/>
                </a:solidFill>
                <a:latin typeface="Open Sans ExtraBold"/>
              </a:rPr>
              <a:t>Please store chemicals in </a:t>
            </a:r>
          </a:p>
          <a:p>
            <a:pPr defTabSz="816458">
              <a:spcAft>
                <a:spcPts val="225"/>
              </a:spcAft>
            </a:pPr>
            <a:r>
              <a:rPr lang="en-US" sz="2100" dirty="0">
                <a:solidFill>
                  <a:srgbClr val="8F2011"/>
                </a:solidFill>
                <a:latin typeface="Open Sans ExtraBold"/>
              </a:rPr>
              <a:t>proper drip trays</a:t>
            </a:r>
          </a:p>
          <a:p>
            <a:pPr defTabSz="816458">
              <a:spcAft>
                <a:spcPts val="225"/>
              </a:spcAft>
            </a:pPr>
            <a:endParaRPr lang="en-US" sz="2100" dirty="0">
              <a:solidFill>
                <a:srgbClr val="8F2011"/>
              </a:solidFill>
              <a:latin typeface="Open Sans ExtraBold"/>
            </a:endParaRPr>
          </a:p>
          <a:p>
            <a:pPr defTabSz="816458">
              <a:spcAft>
                <a:spcPts val="225"/>
              </a:spcAft>
            </a:pPr>
            <a:r>
              <a:rPr lang="en-US" sz="2100" dirty="0">
                <a:solidFill>
                  <a:srgbClr val="8F2011"/>
                </a:solidFill>
                <a:latin typeface="Open Sans ExtraBold"/>
              </a:rPr>
              <a:t>Keep acids &amp; bases separate</a:t>
            </a:r>
          </a:p>
          <a:p>
            <a:pPr defTabSz="816458">
              <a:spcAft>
                <a:spcPts val="225"/>
              </a:spcAft>
            </a:pPr>
            <a:endParaRPr lang="en-US" sz="2100" dirty="0">
              <a:solidFill>
                <a:srgbClr val="8F2011"/>
              </a:solidFill>
              <a:latin typeface="Open Sans ExtraBold"/>
            </a:endParaRPr>
          </a:p>
          <a:p>
            <a:pPr defTabSz="816458">
              <a:spcAft>
                <a:spcPts val="225"/>
              </a:spcAft>
            </a:pPr>
            <a:r>
              <a:rPr lang="en-US" sz="2100" dirty="0">
                <a:solidFill>
                  <a:srgbClr val="8F2011"/>
                </a:solidFill>
                <a:latin typeface="Open Sans ExtraBold"/>
              </a:rPr>
              <a:t>Keep oxidizers separate</a:t>
            </a:r>
          </a:p>
          <a:p>
            <a:pPr defTabSz="816458">
              <a:spcAft>
                <a:spcPts val="225"/>
              </a:spcAft>
            </a:pPr>
            <a:endParaRPr lang="en-US" sz="2100" dirty="0">
              <a:solidFill>
                <a:srgbClr val="8F2011"/>
              </a:solidFill>
              <a:latin typeface="Open Sans ExtraBold"/>
            </a:endParaRPr>
          </a:p>
          <a:p>
            <a:pPr defTabSz="816458">
              <a:spcAft>
                <a:spcPts val="225"/>
              </a:spcAft>
            </a:pPr>
            <a:r>
              <a:rPr lang="en-US" sz="2100" dirty="0">
                <a:solidFill>
                  <a:srgbClr val="8F2011"/>
                </a:solidFill>
                <a:latin typeface="Open Sans ExtraBold"/>
              </a:rPr>
              <a:t>Personal samples: Label correctly</a:t>
            </a:r>
          </a:p>
          <a:p>
            <a:pPr marL="342900" indent="-342900" defTabSz="816458">
              <a:spcAft>
                <a:spcPts val="225"/>
              </a:spcAft>
              <a:buFont typeface="Arial" panose="020B0604020202020204" pitchFamily="34" charset="0"/>
              <a:buChar char="•"/>
            </a:pPr>
            <a:r>
              <a:rPr lang="en-US" sz="1800" dirty="0">
                <a:solidFill>
                  <a:srgbClr val="8F2011"/>
                </a:solidFill>
                <a:latin typeface="Open Sans ExtraBold"/>
              </a:rPr>
              <a:t>Name</a:t>
            </a:r>
          </a:p>
          <a:p>
            <a:pPr marL="342900" indent="-342900" defTabSz="816458">
              <a:spcAft>
                <a:spcPts val="225"/>
              </a:spcAft>
              <a:buFont typeface="Arial" panose="020B0604020202020204" pitchFamily="34" charset="0"/>
              <a:buChar char="•"/>
            </a:pPr>
            <a:r>
              <a:rPr lang="en-US" sz="1800" dirty="0">
                <a:solidFill>
                  <a:srgbClr val="8F2011"/>
                </a:solidFill>
                <a:latin typeface="Open Sans ExtraBold"/>
              </a:rPr>
              <a:t>Date</a:t>
            </a:r>
          </a:p>
          <a:p>
            <a:pPr marL="342900" indent="-342900" defTabSz="816458">
              <a:spcAft>
                <a:spcPts val="225"/>
              </a:spcAft>
              <a:buFont typeface="Arial" panose="020B0604020202020204" pitchFamily="34" charset="0"/>
              <a:buChar char="•"/>
            </a:pPr>
            <a:r>
              <a:rPr lang="en-US" sz="1800" dirty="0">
                <a:solidFill>
                  <a:srgbClr val="8F2011"/>
                </a:solidFill>
                <a:latin typeface="Open Sans ExtraBold"/>
              </a:rPr>
              <a:t>Experiment number</a:t>
            </a:r>
          </a:p>
          <a:p>
            <a:pPr marL="342900" indent="-342900" defTabSz="816458">
              <a:spcAft>
                <a:spcPts val="225"/>
              </a:spcAft>
              <a:buFont typeface="Arial" panose="020B0604020202020204" pitchFamily="34" charset="0"/>
              <a:buChar char="•"/>
            </a:pPr>
            <a:r>
              <a:rPr lang="en-US" sz="1800" dirty="0">
                <a:solidFill>
                  <a:srgbClr val="8F2011"/>
                </a:solidFill>
                <a:latin typeface="Open Sans ExtraBold"/>
              </a:rPr>
              <a:t>Compound</a:t>
            </a:r>
          </a:p>
          <a:p>
            <a:pPr defTabSz="816458">
              <a:spcAft>
                <a:spcPts val="225"/>
              </a:spcAft>
            </a:pPr>
            <a:endParaRPr lang="nl-NL" sz="2100" dirty="0">
              <a:solidFill>
                <a:srgbClr val="8F2011"/>
              </a:solidFill>
              <a:latin typeface="Open Sans ExtraBold"/>
            </a:endParaRPr>
          </a:p>
        </p:txBody>
      </p:sp>
      <p:pic>
        <p:nvPicPr>
          <p:cNvPr id="6" name="Picture 5">
            <a:extLst>
              <a:ext uri="{FF2B5EF4-FFF2-40B4-BE49-F238E27FC236}">
                <a16:creationId xmlns:a16="http://schemas.microsoft.com/office/drawing/2014/main" id="{955D1A44-7C37-F048-B0D4-4F7BE53854F0}"/>
              </a:ext>
            </a:extLst>
          </p:cNvPr>
          <p:cNvPicPr>
            <a:picLocks noChangeAspect="1"/>
          </p:cNvPicPr>
          <p:nvPr/>
        </p:nvPicPr>
        <p:blipFill>
          <a:blip r:embed="rId2"/>
          <a:stretch>
            <a:fillRect/>
          </a:stretch>
        </p:blipFill>
        <p:spPr>
          <a:xfrm>
            <a:off x="5436096" y="931794"/>
            <a:ext cx="3655103" cy="4873470"/>
          </a:xfrm>
          <a:prstGeom prst="rect">
            <a:avLst/>
          </a:prstGeom>
        </p:spPr>
      </p:pic>
    </p:spTree>
    <p:extLst>
      <p:ext uri="{BB962C8B-B14F-4D97-AF65-F5344CB8AC3E}">
        <p14:creationId xmlns:p14="http://schemas.microsoft.com/office/powerpoint/2010/main" val="10098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fade">
                                      <p:cBhvr>
                                        <p:cTn id="34" dur="500"/>
                                        <p:tgtEl>
                                          <p:spTgt spid="4">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fade">
                                      <p:cBhvr>
                                        <p:cTn id="3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72CD0C-9986-4166-9C85-0F0612648880}"/>
              </a:ext>
            </a:extLst>
          </p:cNvPr>
          <p:cNvSpPr>
            <a:spLocks noGrp="1"/>
          </p:cNvSpPr>
          <p:nvPr>
            <p:ph type="title"/>
          </p:nvPr>
        </p:nvSpPr>
        <p:spPr>
          <a:xfrm>
            <a:off x="632890" y="294203"/>
            <a:ext cx="7847921" cy="758776"/>
          </a:xfrm>
        </p:spPr>
        <p:txBody>
          <a:bodyPr/>
          <a:lstStyle/>
          <a:p>
            <a:pPr algn="ctr"/>
            <a:r>
              <a:rPr lang="nl-NL" dirty="0" err="1"/>
              <a:t>Synthetic</a:t>
            </a:r>
            <a:r>
              <a:rPr lang="nl-NL" dirty="0"/>
              <a:t> Organic Chemistry </a:t>
            </a:r>
            <a:r>
              <a:rPr lang="nl-NL" dirty="0" err="1"/>
              <a:t>group</a:t>
            </a:r>
            <a:endParaRPr lang="nl-NL" dirty="0"/>
          </a:p>
        </p:txBody>
      </p:sp>
      <p:sp>
        <p:nvSpPr>
          <p:cNvPr id="4" name="Tijdelijke aanduiding voor dianummer 3">
            <a:extLst>
              <a:ext uri="{FF2B5EF4-FFF2-40B4-BE49-F238E27FC236}">
                <a16:creationId xmlns:a16="http://schemas.microsoft.com/office/drawing/2014/main" id="{1707F603-AE41-439F-B29F-82FA8E72212D}"/>
              </a:ext>
            </a:extLst>
          </p:cNvPr>
          <p:cNvSpPr>
            <a:spLocks noGrp="1"/>
          </p:cNvSpPr>
          <p:nvPr>
            <p:ph type="sldNum" sz="quarter" idx="10"/>
          </p:nvPr>
        </p:nvSpPr>
        <p:spPr/>
        <p:txBody>
          <a:bodyPr/>
          <a:lstStyle/>
          <a:p>
            <a:pPr>
              <a:defRPr/>
            </a:pPr>
            <a:fld id="{4C85002C-FCF8-46D8-A611-20EF35573685}" type="slidenum">
              <a:rPr lang="nl-NL" altLang="en-US" smtClean="0"/>
              <a:pPr>
                <a:defRPr/>
              </a:pPr>
              <a:t>2</a:t>
            </a:fld>
            <a:endParaRPr lang="nl-NL" altLang="en-US"/>
          </a:p>
        </p:txBody>
      </p:sp>
      <p:pic>
        <p:nvPicPr>
          <p:cNvPr id="1026" name="Picture 2" descr="Afbeeldingsresultaat voor thomas boltje ru">
            <a:extLst>
              <a:ext uri="{FF2B5EF4-FFF2-40B4-BE49-F238E27FC236}">
                <a16:creationId xmlns:a16="http://schemas.microsoft.com/office/drawing/2014/main" id="{E4B9F3FE-FFF1-44CA-8E37-8FBCC78E9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929" y="1317392"/>
            <a:ext cx="1139614" cy="1139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42051" y="1288997"/>
            <a:ext cx="913417" cy="121633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16230" y="1275080"/>
            <a:ext cx="919590" cy="1224557"/>
          </a:xfrm>
          <a:prstGeom prst="rect">
            <a:avLst/>
          </a:prstGeom>
        </p:spPr>
      </p:pic>
      <p:pic>
        <p:nvPicPr>
          <p:cNvPr id="9" name="Picture 8" descr="A person in a blue shirt&#10;&#10;AI-generated content may be incorrect.">
            <a:extLst>
              <a:ext uri="{FF2B5EF4-FFF2-40B4-BE49-F238E27FC236}">
                <a16:creationId xmlns:a16="http://schemas.microsoft.com/office/drawing/2014/main" id="{47B8F290-B307-98F8-7B8A-4AF3FA427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238" y="1285918"/>
            <a:ext cx="900760" cy="1202561"/>
          </a:xfrm>
          <a:prstGeom prst="rect">
            <a:avLst/>
          </a:prstGeom>
        </p:spPr>
      </p:pic>
      <p:pic>
        <p:nvPicPr>
          <p:cNvPr id="10" name="Picture 9">
            <a:extLst>
              <a:ext uri="{FF2B5EF4-FFF2-40B4-BE49-F238E27FC236}">
                <a16:creationId xmlns:a16="http://schemas.microsoft.com/office/drawing/2014/main" id="{1508BD34-7A91-4395-A995-FD0D26B91B9C}"/>
              </a:ext>
            </a:extLst>
          </p:cNvPr>
          <p:cNvPicPr>
            <a:picLocks noChangeAspect="1"/>
          </p:cNvPicPr>
          <p:nvPr/>
        </p:nvPicPr>
        <p:blipFill>
          <a:blip r:embed="rId6"/>
          <a:stretch>
            <a:fillRect/>
          </a:stretch>
        </p:blipFill>
        <p:spPr>
          <a:xfrm>
            <a:off x="6991723" y="1283301"/>
            <a:ext cx="959296" cy="1243532"/>
          </a:xfrm>
          <a:prstGeom prst="rect">
            <a:avLst/>
          </a:prstGeom>
        </p:spPr>
      </p:pic>
      <p:sp>
        <p:nvSpPr>
          <p:cNvPr id="13" name="Rechthoek 4">
            <a:extLst>
              <a:ext uri="{FF2B5EF4-FFF2-40B4-BE49-F238E27FC236}">
                <a16:creationId xmlns:a16="http://schemas.microsoft.com/office/drawing/2014/main" id="{8834B588-04AC-4F4B-A1DE-E241B5047744}"/>
              </a:ext>
            </a:extLst>
          </p:cNvPr>
          <p:cNvSpPr/>
          <p:nvPr/>
        </p:nvSpPr>
        <p:spPr>
          <a:xfrm>
            <a:off x="794560" y="2523493"/>
            <a:ext cx="1216234" cy="295466"/>
          </a:xfrm>
          <a:prstGeom prst="rect">
            <a:avLst/>
          </a:prstGeom>
        </p:spPr>
        <p:txBody>
          <a:bodyPr wrap="square">
            <a:spAutoFit/>
          </a:bodyPr>
          <a:lstStyle/>
          <a:p>
            <a:r>
              <a:rPr lang="nl-NL" sz="1320" dirty="0"/>
              <a:t>Floris Rutjes</a:t>
            </a:r>
          </a:p>
        </p:txBody>
      </p:sp>
      <p:sp>
        <p:nvSpPr>
          <p:cNvPr id="14" name="Rechthoek 4">
            <a:extLst>
              <a:ext uri="{FF2B5EF4-FFF2-40B4-BE49-F238E27FC236}">
                <a16:creationId xmlns:a16="http://schemas.microsoft.com/office/drawing/2014/main" id="{129FA8B0-F042-496E-BD23-00F68ECCDAC6}"/>
              </a:ext>
            </a:extLst>
          </p:cNvPr>
          <p:cNvSpPr/>
          <p:nvPr/>
        </p:nvSpPr>
        <p:spPr>
          <a:xfrm>
            <a:off x="2053345" y="2523493"/>
            <a:ext cx="1287486" cy="295466"/>
          </a:xfrm>
          <a:prstGeom prst="rect">
            <a:avLst/>
          </a:prstGeom>
        </p:spPr>
        <p:txBody>
          <a:bodyPr wrap="square">
            <a:spAutoFit/>
          </a:bodyPr>
          <a:lstStyle/>
          <a:p>
            <a:r>
              <a:rPr lang="nl-NL" sz="1320" dirty="0"/>
              <a:t>Thomas Boltje</a:t>
            </a:r>
          </a:p>
        </p:txBody>
      </p:sp>
      <p:sp>
        <p:nvSpPr>
          <p:cNvPr id="15" name="Rechthoek 4">
            <a:extLst>
              <a:ext uri="{FF2B5EF4-FFF2-40B4-BE49-F238E27FC236}">
                <a16:creationId xmlns:a16="http://schemas.microsoft.com/office/drawing/2014/main" id="{59B4C8D8-C0F6-491D-BD44-A57B9E28FB11}"/>
              </a:ext>
            </a:extLst>
          </p:cNvPr>
          <p:cNvSpPr/>
          <p:nvPr/>
        </p:nvSpPr>
        <p:spPr>
          <a:xfrm>
            <a:off x="3389319" y="2523493"/>
            <a:ext cx="1216234" cy="295466"/>
          </a:xfrm>
          <a:prstGeom prst="rect">
            <a:avLst/>
          </a:prstGeom>
        </p:spPr>
        <p:txBody>
          <a:bodyPr wrap="square">
            <a:spAutoFit/>
          </a:bodyPr>
          <a:lstStyle/>
          <a:p>
            <a:r>
              <a:rPr lang="nl-NL" sz="1320" dirty="0"/>
              <a:t>Paul Kouwer</a:t>
            </a:r>
          </a:p>
        </p:txBody>
      </p:sp>
      <p:sp>
        <p:nvSpPr>
          <p:cNvPr id="16" name="Rechthoek 4">
            <a:extLst>
              <a:ext uri="{FF2B5EF4-FFF2-40B4-BE49-F238E27FC236}">
                <a16:creationId xmlns:a16="http://schemas.microsoft.com/office/drawing/2014/main" id="{060372E9-9E18-4C72-9347-12CBA502AD9D}"/>
              </a:ext>
            </a:extLst>
          </p:cNvPr>
          <p:cNvSpPr/>
          <p:nvPr/>
        </p:nvSpPr>
        <p:spPr>
          <a:xfrm>
            <a:off x="4529350" y="2523493"/>
            <a:ext cx="1216234" cy="295466"/>
          </a:xfrm>
          <a:prstGeom prst="rect">
            <a:avLst/>
          </a:prstGeom>
        </p:spPr>
        <p:txBody>
          <a:bodyPr wrap="square">
            <a:spAutoFit/>
          </a:bodyPr>
          <a:lstStyle/>
          <a:p>
            <a:r>
              <a:rPr lang="nl-NL" sz="1320" dirty="0"/>
              <a:t>Dennis Löwik</a:t>
            </a:r>
          </a:p>
        </p:txBody>
      </p:sp>
      <p:sp>
        <p:nvSpPr>
          <p:cNvPr id="17" name="Rechthoek 4">
            <a:extLst>
              <a:ext uri="{FF2B5EF4-FFF2-40B4-BE49-F238E27FC236}">
                <a16:creationId xmlns:a16="http://schemas.microsoft.com/office/drawing/2014/main" id="{023C5D11-01C8-444F-A8CA-EE9B0AB85736}"/>
              </a:ext>
            </a:extLst>
          </p:cNvPr>
          <p:cNvSpPr/>
          <p:nvPr/>
        </p:nvSpPr>
        <p:spPr>
          <a:xfrm>
            <a:off x="5651568" y="2523493"/>
            <a:ext cx="1216234" cy="295466"/>
          </a:xfrm>
          <a:prstGeom prst="rect">
            <a:avLst/>
          </a:prstGeom>
        </p:spPr>
        <p:txBody>
          <a:bodyPr wrap="square">
            <a:spAutoFit/>
          </a:bodyPr>
          <a:lstStyle/>
          <a:p>
            <a:r>
              <a:rPr lang="nl-NL" sz="1320" dirty="0"/>
              <a:t>Dani Blanco</a:t>
            </a:r>
          </a:p>
        </p:txBody>
      </p:sp>
      <p:sp>
        <p:nvSpPr>
          <p:cNvPr id="18" name="Rechthoek 4">
            <a:extLst>
              <a:ext uri="{FF2B5EF4-FFF2-40B4-BE49-F238E27FC236}">
                <a16:creationId xmlns:a16="http://schemas.microsoft.com/office/drawing/2014/main" id="{C638AE73-17A9-4C49-9E82-377A5210E32D}"/>
              </a:ext>
            </a:extLst>
          </p:cNvPr>
          <p:cNvSpPr/>
          <p:nvPr/>
        </p:nvSpPr>
        <p:spPr>
          <a:xfrm>
            <a:off x="6916290" y="2523493"/>
            <a:ext cx="1456304" cy="295466"/>
          </a:xfrm>
          <a:prstGeom prst="rect">
            <a:avLst/>
          </a:prstGeom>
        </p:spPr>
        <p:txBody>
          <a:bodyPr wrap="square">
            <a:spAutoFit/>
          </a:bodyPr>
          <a:lstStyle/>
          <a:p>
            <a:r>
              <a:rPr lang="nl-NL" sz="1320" dirty="0"/>
              <a:t>Miriam Porzberg</a:t>
            </a:r>
          </a:p>
        </p:txBody>
      </p:sp>
      <p:pic>
        <p:nvPicPr>
          <p:cNvPr id="12" name="Picture 11">
            <a:extLst>
              <a:ext uri="{FF2B5EF4-FFF2-40B4-BE49-F238E27FC236}">
                <a16:creationId xmlns:a16="http://schemas.microsoft.com/office/drawing/2014/main" id="{1CB7BC88-A0FF-499A-994E-A0198B2756FE}"/>
              </a:ext>
            </a:extLst>
          </p:cNvPr>
          <p:cNvPicPr>
            <a:picLocks noChangeAspect="1"/>
          </p:cNvPicPr>
          <p:nvPr/>
        </p:nvPicPr>
        <p:blipFill>
          <a:blip r:embed="rId7"/>
          <a:stretch>
            <a:fillRect/>
          </a:stretch>
        </p:blipFill>
        <p:spPr>
          <a:xfrm>
            <a:off x="897006" y="1317392"/>
            <a:ext cx="946098" cy="1216337"/>
          </a:xfrm>
          <a:prstGeom prst="rect">
            <a:avLst/>
          </a:prstGeom>
        </p:spPr>
      </p:pic>
      <p:pic>
        <p:nvPicPr>
          <p:cNvPr id="21" name="Picture 4" descr="Afbeeldingsresultaat voor jan dommerholt ru">
            <a:extLst>
              <a:ext uri="{FF2B5EF4-FFF2-40B4-BE49-F238E27FC236}">
                <a16:creationId xmlns:a16="http://schemas.microsoft.com/office/drawing/2014/main" id="{DF8B7F63-7262-4AF4-A701-A5C9B456BA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209" y="3278845"/>
            <a:ext cx="1192205" cy="11922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with glasses and a beard&#10;&#10;AI-generated content may be incorrect.">
            <a:extLst>
              <a:ext uri="{FF2B5EF4-FFF2-40B4-BE49-F238E27FC236}">
                <a16:creationId xmlns:a16="http://schemas.microsoft.com/office/drawing/2014/main" id="{BDCB03C0-61A3-4357-ADAA-1E11B63E55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9979" y="3278847"/>
            <a:ext cx="895296" cy="1192206"/>
          </a:xfrm>
          <a:prstGeom prst="rect">
            <a:avLst/>
          </a:prstGeom>
        </p:spPr>
      </p:pic>
      <p:pic>
        <p:nvPicPr>
          <p:cNvPr id="25" name="Picture 24" descr="A person sitting in a train&#10;&#10;AI-generated content may be incorrect.">
            <a:extLst>
              <a:ext uri="{FF2B5EF4-FFF2-40B4-BE49-F238E27FC236}">
                <a16:creationId xmlns:a16="http://schemas.microsoft.com/office/drawing/2014/main" id="{1422E74E-D170-4CF3-B3A1-84A7DA8613C2}"/>
              </a:ext>
            </a:extLst>
          </p:cNvPr>
          <p:cNvPicPr>
            <a:picLocks noChangeAspect="1"/>
          </p:cNvPicPr>
          <p:nvPr/>
        </p:nvPicPr>
        <p:blipFill>
          <a:blip r:embed="rId10">
            <a:extLst>
              <a:ext uri="{28A0092B-C50C-407E-A947-70E740481C1C}">
                <a14:useLocalDpi xmlns:a14="http://schemas.microsoft.com/office/drawing/2010/main" val="0"/>
              </a:ext>
            </a:extLst>
          </a:blip>
          <a:srcRect l="21752" t="9890" r="13421" b="9009"/>
          <a:stretch/>
        </p:blipFill>
        <p:spPr>
          <a:xfrm>
            <a:off x="292489" y="3278846"/>
            <a:ext cx="951498" cy="1192206"/>
          </a:xfrm>
          <a:prstGeom prst="rect">
            <a:avLst/>
          </a:prstGeom>
        </p:spPr>
      </p:pic>
      <p:pic>
        <p:nvPicPr>
          <p:cNvPr id="26" name="Picture 25" descr="A person smiling for a picture&#10;&#10;AI-generated content may be incorrect.">
            <a:extLst>
              <a:ext uri="{FF2B5EF4-FFF2-40B4-BE49-F238E27FC236}">
                <a16:creationId xmlns:a16="http://schemas.microsoft.com/office/drawing/2014/main" id="{7657C037-EC14-485B-A0F4-3493B30F35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5030" y="3278845"/>
            <a:ext cx="794802" cy="1192205"/>
          </a:xfrm>
          <a:prstGeom prst="rect">
            <a:avLst/>
          </a:prstGeom>
        </p:spPr>
      </p:pic>
      <p:pic>
        <p:nvPicPr>
          <p:cNvPr id="27" name="Picture 26" descr="A person with curly hair wearing glasses&#10;&#10;AI-generated content may be incorrect.">
            <a:extLst>
              <a:ext uri="{FF2B5EF4-FFF2-40B4-BE49-F238E27FC236}">
                <a16:creationId xmlns:a16="http://schemas.microsoft.com/office/drawing/2014/main" id="{66DC6D3D-59E3-4631-8E10-174CC62FED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0755" y="3278846"/>
            <a:ext cx="851326" cy="1192206"/>
          </a:xfrm>
          <a:prstGeom prst="rect">
            <a:avLst/>
          </a:prstGeom>
        </p:spPr>
      </p:pic>
      <p:sp>
        <p:nvSpPr>
          <p:cNvPr id="28" name="Rechthoek 4">
            <a:extLst>
              <a:ext uri="{FF2B5EF4-FFF2-40B4-BE49-F238E27FC236}">
                <a16:creationId xmlns:a16="http://schemas.microsoft.com/office/drawing/2014/main" id="{13A52807-D432-4192-B8A5-B925D4783BFC}"/>
              </a:ext>
            </a:extLst>
          </p:cNvPr>
          <p:cNvSpPr/>
          <p:nvPr/>
        </p:nvSpPr>
        <p:spPr>
          <a:xfrm>
            <a:off x="182976" y="4554166"/>
            <a:ext cx="1216234" cy="683264"/>
          </a:xfrm>
          <a:prstGeom prst="rect">
            <a:avLst/>
          </a:prstGeom>
        </p:spPr>
        <p:txBody>
          <a:bodyPr wrap="square">
            <a:spAutoFit/>
          </a:bodyPr>
          <a:lstStyle/>
          <a:p>
            <a:r>
              <a:rPr lang="nl-NL" sz="1320" dirty="0" err="1"/>
              <a:t>Nuwanthi</a:t>
            </a:r>
            <a:r>
              <a:rPr lang="nl-NL" sz="1320" dirty="0"/>
              <a:t> Kumarage</a:t>
            </a:r>
          </a:p>
          <a:p>
            <a:r>
              <a:rPr lang="nl-NL" sz="1100" dirty="0"/>
              <a:t>NMR</a:t>
            </a:r>
          </a:p>
        </p:txBody>
      </p:sp>
      <p:sp>
        <p:nvSpPr>
          <p:cNvPr id="29" name="Rechthoek 4">
            <a:extLst>
              <a:ext uri="{FF2B5EF4-FFF2-40B4-BE49-F238E27FC236}">
                <a16:creationId xmlns:a16="http://schemas.microsoft.com/office/drawing/2014/main" id="{86A9D916-C33E-49BB-96D2-31573A39F199}"/>
              </a:ext>
            </a:extLst>
          </p:cNvPr>
          <p:cNvSpPr/>
          <p:nvPr/>
        </p:nvSpPr>
        <p:spPr>
          <a:xfrm>
            <a:off x="1351709" y="4554166"/>
            <a:ext cx="1216234" cy="480131"/>
          </a:xfrm>
          <a:prstGeom prst="rect">
            <a:avLst/>
          </a:prstGeom>
        </p:spPr>
        <p:txBody>
          <a:bodyPr wrap="square">
            <a:spAutoFit/>
          </a:bodyPr>
          <a:lstStyle/>
          <a:p>
            <a:r>
              <a:rPr lang="nl-NL" sz="1320" dirty="0"/>
              <a:t>Jan Zelenka</a:t>
            </a:r>
          </a:p>
          <a:p>
            <a:r>
              <a:rPr lang="nl-NL" sz="1100" dirty="0"/>
              <a:t>MS</a:t>
            </a:r>
          </a:p>
        </p:txBody>
      </p:sp>
      <p:sp>
        <p:nvSpPr>
          <p:cNvPr id="30" name="Rechthoek 4">
            <a:extLst>
              <a:ext uri="{FF2B5EF4-FFF2-40B4-BE49-F238E27FC236}">
                <a16:creationId xmlns:a16="http://schemas.microsoft.com/office/drawing/2014/main" id="{587FD283-C20B-4BD4-AA21-30DFB81D29B9}"/>
              </a:ext>
            </a:extLst>
          </p:cNvPr>
          <p:cNvSpPr/>
          <p:nvPr/>
        </p:nvSpPr>
        <p:spPr>
          <a:xfrm>
            <a:off x="2493107" y="4554166"/>
            <a:ext cx="1437616" cy="803297"/>
          </a:xfrm>
          <a:prstGeom prst="rect">
            <a:avLst/>
          </a:prstGeom>
        </p:spPr>
        <p:txBody>
          <a:bodyPr wrap="square">
            <a:spAutoFit/>
          </a:bodyPr>
          <a:lstStyle/>
          <a:p>
            <a:r>
              <a:rPr lang="nl-NL" sz="1320" dirty="0"/>
              <a:t>Samuel Bosma</a:t>
            </a:r>
          </a:p>
          <a:p>
            <a:r>
              <a:rPr lang="nl-NL" sz="1100" dirty="0"/>
              <a:t>Ordering </a:t>
            </a:r>
            <a:r>
              <a:rPr lang="nl-NL" sz="1100" dirty="0" err="1"/>
              <a:t>consumables</a:t>
            </a:r>
            <a:r>
              <a:rPr lang="nl-NL" sz="1100" dirty="0"/>
              <a:t>, equipment</a:t>
            </a:r>
          </a:p>
        </p:txBody>
      </p:sp>
      <p:sp>
        <p:nvSpPr>
          <p:cNvPr id="31" name="Rechthoek 4">
            <a:extLst>
              <a:ext uri="{FF2B5EF4-FFF2-40B4-BE49-F238E27FC236}">
                <a16:creationId xmlns:a16="http://schemas.microsoft.com/office/drawing/2014/main" id="{46B51B35-DCAE-446B-B77D-DC2B99DDAA42}"/>
              </a:ext>
            </a:extLst>
          </p:cNvPr>
          <p:cNvSpPr/>
          <p:nvPr/>
        </p:nvSpPr>
        <p:spPr>
          <a:xfrm>
            <a:off x="3793455" y="4554166"/>
            <a:ext cx="1437616" cy="634020"/>
          </a:xfrm>
          <a:prstGeom prst="rect">
            <a:avLst/>
          </a:prstGeom>
        </p:spPr>
        <p:txBody>
          <a:bodyPr wrap="square">
            <a:spAutoFit/>
          </a:bodyPr>
          <a:lstStyle/>
          <a:p>
            <a:r>
              <a:rPr lang="en-GB" sz="1320" dirty="0"/>
              <a:t>Hernando Tuñon</a:t>
            </a:r>
          </a:p>
          <a:p>
            <a:r>
              <a:rPr lang="en-GB" sz="1100" dirty="0"/>
              <a:t>Technician (MERC) consumables</a:t>
            </a:r>
            <a:endParaRPr lang="en-NL" sz="1100" dirty="0"/>
          </a:p>
        </p:txBody>
      </p:sp>
      <p:sp>
        <p:nvSpPr>
          <p:cNvPr id="32" name="Rechthoek 4">
            <a:extLst>
              <a:ext uri="{FF2B5EF4-FFF2-40B4-BE49-F238E27FC236}">
                <a16:creationId xmlns:a16="http://schemas.microsoft.com/office/drawing/2014/main" id="{E750DF7C-995D-4790-9FF3-F0E5886426EC}"/>
              </a:ext>
            </a:extLst>
          </p:cNvPr>
          <p:cNvSpPr/>
          <p:nvPr/>
        </p:nvSpPr>
        <p:spPr>
          <a:xfrm>
            <a:off x="5217090" y="4554166"/>
            <a:ext cx="1437616" cy="803297"/>
          </a:xfrm>
          <a:prstGeom prst="rect">
            <a:avLst/>
          </a:prstGeom>
        </p:spPr>
        <p:txBody>
          <a:bodyPr wrap="square">
            <a:spAutoFit/>
          </a:bodyPr>
          <a:lstStyle/>
          <a:p>
            <a:r>
              <a:rPr lang="en-GB" sz="1320" dirty="0"/>
              <a:t>Jan Dommerholt</a:t>
            </a:r>
          </a:p>
          <a:p>
            <a:r>
              <a:rPr lang="en-GB" sz="1100" dirty="0"/>
              <a:t>Technician, ordering consumables</a:t>
            </a:r>
            <a:endParaRPr lang="en-NL" sz="1100" dirty="0"/>
          </a:p>
        </p:txBody>
      </p:sp>
      <p:sp>
        <p:nvSpPr>
          <p:cNvPr id="33" name="Rechthoek 4">
            <a:extLst>
              <a:ext uri="{FF2B5EF4-FFF2-40B4-BE49-F238E27FC236}">
                <a16:creationId xmlns:a16="http://schemas.microsoft.com/office/drawing/2014/main" id="{F8CD9924-2609-4578-9949-A13C616B14CF}"/>
              </a:ext>
            </a:extLst>
          </p:cNvPr>
          <p:cNvSpPr/>
          <p:nvPr/>
        </p:nvSpPr>
        <p:spPr>
          <a:xfrm>
            <a:off x="6642125" y="4554166"/>
            <a:ext cx="1373713" cy="667875"/>
          </a:xfrm>
          <a:prstGeom prst="rect">
            <a:avLst/>
          </a:prstGeom>
        </p:spPr>
        <p:txBody>
          <a:bodyPr wrap="square">
            <a:spAutoFit/>
          </a:bodyPr>
          <a:lstStyle/>
          <a:p>
            <a:r>
              <a:rPr lang="en-GB" sz="1320" dirty="0"/>
              <a:t>Frank Veldhuizen</a:t>
            </a:r>
          </a:p>
          <a:p>
            <a:r>
              <a:rPr lang="en-GB" sz="1100" dirty="0"/>
              <a:t>Technician</a:t>
            </a:r>
            <a:endParaRPr lang="en-NL" sz="1100" dirty="0"/>
          </a:p>
        </p:txBody>
      </p:sp>
      <p:sp>
        <p:nvSpPr>
          <p:cNvPr id="34" name="Rechthoek 4">
            <a:extLst>
              <a:ext uri="{FF2B5EF4-FFF2-40B4-BE49-F238E27FC236}">
                <a16:creationId xmlns:a16="http://schemas.microsoft.com/office/drawing/2014/main" id="{1FFFDDD4-9A55-42DA-9917-86602F2BCF33}"/>
              </a:ext>
            </a:extLst>
          </p:cNvPr>
          <p:cNvSpPr/>
          <p:nvPr/>
        </p:nvSpPr>
        <p:spPr>
          <a:xfrm>
            <a:off x="7782157" y="4554166"/>
            <a:ext cx="1373713" cy="867930"/>
          </a:xfrm>
          <a:prstGeom prst="rect">
            <a:avLst/>
          </a:prstGeom>
        </p:spPr>
        <p:txBody>
          <a:bodyPr wrap="square">
            <a:spAutoFit/>
          </a:bodyPr>
          <a:lstStyle/>
          <a:p>
            <a:r>
              <a:rPr lang="en-GB" sz="1320" dirty="0"/>
              <a:t>Marieke </a:t>
            </a:r>
            <a:r>
              <a:rPr lang="en-GB" sz="1320" dirty="0" err="1"/>
              <a:t>Egbertzen</a:t>
            </a:r>
            <a:endParaRPr lang="en-GB" sz="1320" dirty="0"/>
          </a:p>
          <a:p>
            <a:r>
              <a:rPr lang="en-GB" sz="1100" dirty="0"/>
              <a:t>Management assistant</a:t>
            </a:r>
            <a:endParaRPr lang="en-NL" sz="1100" dirty="0"/>
          </a:p>
        </p:txBody>
      </p:sp>
      <p:pic>
        <p:nvPicPr>
          <p:cNvPr id="19" name="Picture 2" descr="M. Egbertzen-Geersing (Marieke)">
            <a:extLst>
              <a:ext uri="{FF2B5EF4-FFF2-40B4-BE49-F238E27FC236}">
                <a16:creationId xmlns:a16="http://schemas.microsoft.com/office/drawing/2014/main" id="{94CF2B7B-FDC2-4DF7-A2EA-C0BB321F3D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9296" y="3278845"/>
            <a:ext cx="895296" cy="1192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B19DDC9-B0A1-C679-D675-924A0A5FF9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35471" y="3278845"/>
            <a:ext cx="1161747" cy="1157118"/>
          </a:xfrm>
          <a:prstGeom prst="rect">
            <a:avLst/>
          </a:prstGeom>
        </p:spPr>
      </p:pic>
    </p:spTree>
    <p:extLst>
      <p:ext uri="{BB962C8B-B14F-4D97-AF65-F5344CB8AC3E}">
        <p14:creationId xmlns:p14="http://schemas.microsoft.com/office/powerpoint/2010/main" val="3437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par>
                                <p:cTn id="82" presetID="10"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8" grpId="0"/>
      <p:bldP spid="29" grpId="0"/>
      <p:bldP spid="30" grpId="0"/>
      <p:bldP spid="31" grpId="0"/>
      <p:bldP spid="32" grpId="0"/>
      <p:bldP spid="3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2F1D-2DBD-2932-D022-FE16477C96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C5FB0D-5611-7DB1-9636-412EF6990ED1}"/>
              </a:ext>
            </a:extLst>
          </p:cNvPr>
          <p:cNvSpPr>
            <a:spLocks noGrp="1"/>
          </p:cNvSpPr>
          <p:nvPr>
            <p:ph type="title"/>
          </p:nvPr>
        </p:nvSpPr>
        <p:spPr>
          <a:xfrm>
            <a:off x="0" y="1555810"/>
            <a:ext cx="9144000" cy="540000"/>
          </a:xfrm>
        </p:spPr>
        <p:txBody>
          <a:bodyPr/>
          <a:lstStyle/>
          <a:p>
            <a:pPr algn="ctr"/>
            <a:r>
              <a:rPr lang="en-US" dirty="0"/>
              <a:t>A point about gloves…</a:t>
            </a:r>
            <a:endParaRPr lang="nl-NL" dirty="0"/>
          </a:p>
        </p:txBody>
      </p:sp>
      <p:sp>
        <p:nvSpPr>
          <p:cNvPr id="4" name="Text Placeholder 1">
            <a:extLst>
              <a:ext uri="{FF2B5EF4-FFF2-40B4-BE49-F238E27FC236}">
                <a16:creationId xmlns:a16="http://schemas.microsoft.com/office/drawing/2014/main" id="{4FADABF1-7D82-8DA6-15FD-E3DE74CA7694}"/>
              </a:ext>
            </a:extLst>
          </p:cNvPr>
          <p:cNvSpPr txBox="1">
            <a:spLocks/>
          </p:cNvSpPr>
          <p:nvPr/>
        </p:nvSpPr>
        <p:spPr bwMode="gray">
          <a:xfrm>
            <a:off x="891326" y="2510898"/>
            <a:ext cx="7724235" cy="2970330"/>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marL="342900" indent="-342900" algn="ctr" defTabSz="816458">
              <a:spcAft>
                <a:spcPts val="225"/>
              </a:spcAft>
              <a:buFont typeface="Arial" panose="020B0604020202020204" pitchFamily="34" charset="0"/>
              <a:buChar char="•"/>
            </a:pPr>
            <a:endParaRPr lang="nl-NL" sz="2400" dirty="0">
              <a:solidFill>
                <a:srgbClr val="8F2011"/>
              </a:solidFill>
              <a:latin typeface="Open Sans ExtraBold"/>
            </a:endParaRPr>
          </a:p>
        </p:txBody>
      </p:sp>
      <p:sp>
        <p:nvSpPr>
          <p:cNvPr id="5" name="Text Placeholder 1">
            <a:extLst>
              <a:ext uri="{FF2B5EF4-FFF2-40B4-BE49-F238E27FC236}">
                <a16:creationId xmlns:a16="http://schemas.microsoft.com/office/drawing/2014/main" id="{3294F63A-9BFA-3A2A-2160-D014DF6F6D08}"/>
              </a:ext>
            </a:extLst>
          </p:cNvPr>
          <p:cNvSpPr txBox="1">
            <a:spLocks/>
          </p:cNvSpPr>
          <p:nvPr/>
        </p:nvSpPr>
        <p:spPr bwMode="gray">
          <a:xfrm>
            <a:off x="89502" y="1862826"/>
            <a:ext cx="8964996" cy="3618402"/>
          </a:xfrm>
          <a:prstGeom prst="rect">
            <a:avLst/>
          </a:prstGeom>
        </p:spPr>
        <p:txBody>
          <a:bodyPr vert="horz" lIns="0" tIns="0" rIns="0" bIns="0" rtlCol="0">
            <a:noAutofit/>
          </a:bodyPr>
          <a:lstStyle>
            <a:lvl1pPr marL="0" indent="0" algn="l" defTabSz="1088610" rtl="0" eaLnBrk="1" latinLnBrk="0" hangingPunct="1">
              <a:spcBef>
                <a:spcPts val="0"/>
              </a:spcBef>
              <a:spcAft>
                <a:spcPts val="300"/>
              </a:spcAft>
              <a:buFont typeface="Arial" pitchFamily="34" charset="0"/>
              <a:buNone/>
              <a:defRPr sz="1700" b="0" kern="1200" baseline="0">
                <a:solidFill>
                  <a:schemeClr val="accent5"/>
                </a:solidFill>
                <a:latin typeface="+mj-lt"/>
                <a:ea typeface="+mn-ea"/>
                <a:cs typeface="+mn-cs"/>
              </a:defRPr>
            </a:lvl1pPr>
            <a:lvl2pPr marL="0" indent="0" algn="l" defTabSz="1088610" rtl="0" eaLnBrk="1" latinLnBrk="0" hangingPunct="1">
              <a:lnSpc>
                <a:spcPct val="95000"/>
              </a:lnSpc>
              <a:spcBef>
                <a:spcPts val="0"/>
              </a:spcBef>
              <a:buFont typeface="Arial" pitchFamily="34" charset="0"/>
              <a:buNone/>
              <a:defRPr sz="2800" b="0" kern="1200" spc="-110" baseline="0">
                <a:solidFill>
                  <a:schemeClr val="accent5"/>
                </a:solidFill>
                <a:latin typeface="+mn-lt"/>
                <a:ea typeface="+mn-ea"/>
                <a:cs typeface="+mn-cs"/>
              </a:defRPr>
            </a:lvl2pPr>
            <a:lvl3pPr marL="324000" indent="-324000" algn="l" defTabSz="1088610" rtl="0" eaLnBrk="1" latinLnBrk="0" hangingPunct="1">
              <a:lnSpc>
                <a:spcPct val="90000"/>
              </a:lnSpc>
              <a:spcBef>
                <a:spcPts val="0"/>
              </a:spcBef>
              <a:buFontTx/>
              <a:buChar char="–"/>
              <a:defRPr sz="2800" b="0" kern="1200" spc="-110" baseline="0">
                <a:solidFill>
                  <a:schemeClr val="accent5"/>
                </a:solidFill>
                <a:latin typeface="+mn-lt"/>
                <a:ea typeface="+mn-ea"/>
                <a:cs typeface="+mn-cs"/>
              </a:defRPr>
            </a:lvl3pPr>
            <a:lvl4pPr marL="32400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5pPr>
            <a:lvl6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6pPr>
            <a:lvl7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7pPr>
            <a:lvl8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8pPr>
            <a:lvl9pPr marL="0" indent="0" algn="l" defTabSz="1088610" rtl="0" eaLnBrk="1" latinLnBrk="0" hangingPunct="1">
              <a:lnSpc>
                <a:spcPct val="90000"/>
              </a:lnSpc>
              <a:spcBef>
                <a:spcPts val="0"/>
              </a:spcBef>
              <a:buFont typeface="Arial" panose="020B0604020202020204" pitchFamily="34" charset="0"/>
              <a:buNone/>
              <a:defRPr sz="2800" b="0" kern="1200" spc="-110" baseline="0">
                <a:solidFill>
                  <a:schemeClr val="accent5"/>
                </a:solidFill>
                <a:latin typeface="+mn-lt"/>
                <a:ea typeface="+mn-ea"/>
                <a:cs typeface="+mn-cs"/>
              </a:defRPr>
            </a:lvl9pPr>
          </a:lstStyle>
          <a:p>
            <a:pPr algn="ctr" defTabSz="816458">
              <a:spcAft>
                <a:spcPts val="225"/>
              </a:spcAft>
            </a:pPr>
            <a:endParaRPr lang="en-US" sz="2100" dirty="0">
              <a:solidFill>
                <a:srgbClr val="8F2011"/>
              </a:solidFill>
              <a:latin typeface="Open Sans ExtraBold"/>
            </a:endParaRP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Keep gloves in your </a:t>
            </a:r>
            <a:r>
              <a:rPr lang="en-US" sz="2100" dirty="0" err="1">
                <a:solidFill>
                  <a:srgbClr val="8F2011"/>
                </a:solidFill>
                <a:latin typeface="Open Sans ExtraBold"/>
              </a:rPr>
              <a:t>fumehood</a:t>
            </a:r>
            <a:endParaRPr lang="en-US" sz="2100" dirty="0">
              <a:solidFill>
                <a:srgbClr val="8F2011"/>
              </a:solidFill>
              <a:latin typeface="Open Sans ExtraBold"/>
            </a:endParaRP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Spill = change</a:t>
            </a:r>
          </a:p>
          <a:p>
            <a:pPr algn="ctr" defTabSz="816458">
              <a:spcAft>
                <a:spcPts val="225"/>
              </a:spcAft>
            </a:pPr>
            <a:endParaRPr lang="en-US" sz="2100" dirty="0">
              <a:solidFill>
                <a:srgbClr val="8F2011"/>
              </a:solidFill>
              <a:latin typeface="Open Sans ExtraBold"/>
            </a:endParaRPr>
          </a:p>
          <a:p>
            <a:pPr algn="ctr" defTabSz="816458">
              <a:spcAft>
                <a:spcPts val="225"/>
              </a:spcAft>
            </a:pPr>
            <a:r>
              <a:rPr lang="en-US" sz="2100" dirty="0">
                <a:solidFill>
                  <a:srgbClr val="8F2011"/>
                </a:solidFill>
                <a:latin typeface="Open Sans ExtraBold"/>
              </a:rPr>
              <a:t>Chemical Permeation times are &lt;1(0)s for most organic solvents</a:t>
            </a:r>
          </a:p>
          <a:p>
            <a:pPr algn="ctr" defTabSz="816458">
              <a:spcAft>
                <a:spcPts val="225"/>
              </a:spcAft>
            </a:pPr>
            <a:r>
              <a:rPr lang="nl-NL" sz="1800" dirty="0">
                <a:solidFill>
                  <a:srgbClr val="8F2011"/>
                </a:solidFill>
                <a:latin typeface="Open Sans ExtraBold"/>
              </a:rPr>
              <a:t>(alcohols 17 – 40 seconds)</a:t>
            </a:r>
          </a:p>
          <a:p>
            <a:pPr algn="ctr" defTabSz="816458">
              <a:spcAft>
                <a:spcPts val="225"/>
              </a:spcAft>
            </a:pPr>
            <a:endParaRPr lang="nl-NL" sz="1800" dirty="0">
              <a:solidFill>
                <a:srgbClr val="8F2011"/>
              </a:solidFill>
              <a:latin typeface="Open Sans ExtraBold"/>
            </a:endParaRPr>
          </a:p>
          <a:p>
            <a:pPr algn="ctr" defTabSz="816458">
              <a:spcAft>
                <a:spcPts val="225"/>
              </a:spcAft>
            </a:pPr>
            <a:r>
              <a:rPr lang="nl-NL" sz="2100" dirty="0">
                <a:solidFill>
                  <a:srgbClr val="8F2011"/>
                </a:solidFill>
                <a:latin typeface="Open Sans ExtraBold"/>
              </a:rPr>
              <a:t>They offer splash protection, if at all, nothing more!</a:t>
            </a:r>
          </a:p>
          <a:p>
            <a:pPr marL="342900" indent="-342900" algn="ctr" defTabSz="816458">
              <a:spcAft>
                <a:spcPts val="225"/>
              </a:spcAft>
              <a:buFont typeface="Arial" panose="020B0604020202020204" pitchFamily="34" charset="0"/>
              <a:buChar char="•"/>
            </a:pP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1800" dirty="0">
              <a:solidFill>
                <a:srgbClr val="8F2011"/>
              </a:solidFill>
              <a:latin typeface="Open Sans ExtraBold"/>
            </a:endParaRPr>
          </a:p>
          <a:p>
            <a:pPr marL="342900" indent="-342900" algn="ctr" defTabSz="816458">
              <a:spcAft>
                <a:spcPts val="225"/>
              </a:spcAft>
              <a:buFont typeface="Arial" panose="020B0604020202020204" pitchFamily="34" charset="0"/>
              <a:buChar char="•"/>
            </a:pPr>
            <a:endParaRPr lang="nl-NL" sz="2400" dirty="0">
              <a:solidFill>
                <a:srgbClr val="8F2011"/>
              </a:solidFill>
              <a:latin typeface="Open Sans ExtraBold"/>
            </a:endParaRPr>
          </a:p>
        </p:txBody>
      </p:sp>
    </p:spTree>
    <p:extLst>
      <p:ext uri="{BB962C8B-B14F-4D97-AF65-F5344CB8AC3E}">
        <p14:creationId xmlns:p14="http://schemas.microsoft.com/office/powerpoint/2010/main" val="299513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B744-4C03-B2E7-8B0A-8D4CFE0A9E88}"/>
              </a:ext>
            </a:extLst>
          </p:cNvPr>
          <p:cNvSpPr>
            <a:spLocks noGrp="1"/>
          </p:cNvSpPr>
          <p:nvPr>
            <p:ph type="title"/>
          </p:nvPr>
        </p:nvSpPr>
        <p:spPr>
          <a:xfrm>
            <a:off x="632802" y="0"/>
            <a:ext cx="7847921" cy="758776"/>
          </a:xfrm>
        </p:spPr>
        <p:txBody>
          <a:bodyPr/>
          <a:lstStyle/>
          <a:p>
            <a:pPr algn="ctr"/>
            <a:r>
              <a:rPr lang="en-GB" sz="3200" dirty="0"/>
              <a:t>NMR Facility</a:t>
            </a:r>
            <a:endParaRPr lang="en-NL" sz="3200" dirty="0"/>
          </a:p>
        </p:txBody>
      </p:sp>
      <p:sp>
        <p:nvSpPr>
          <p:cNvPr id="4" name="Slide Number Placeholder 3">
            <a:extLst>
              <a:ext uri="{FF2B5EF4-FFF2-40B4-BE49-F238E27FC236}">
                <a16:creationId xmlns:a16="http://schemas.microsoft.com/office/drawing/2014/main" id="{A6831D30-C210-CFB3-CF51-E17C333224E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A large silver tank with pipes and wires&#10;&#10;Description automatically generated">
            <a:extLst>
              <a:ext uri="{FF2B5EF4-FFF2-40B4-BE49-F238E27FC236}">
                <a16:creationId xmlns:a16="http://schemas.microsoft.com/office/drawing/2014/main" id="{2D3C32A0-1C8D-ED0E-17A9-91FB3E1DE855}"/>
              </a:ext>
            </a:extLst>
          </p:cNvPr>
          <p:cNvPicPr>
            <a:picLocks noChangeAspect="1"/>
          </p:cNvPicPr>
          <p:nvPr/>
        </p:nvPicPr>
        <p:blipFill rotWithShape="1">
          <a:blip r:embed="rId2">
            <a:extLst>
              <a:ext uri="{28A0092B-C50C-407E-A947-70E740481C1C}">
                <a14:useLocalDpi xmlns:a14="http://schemas.microsoft.com/office/drawing/2010/main" val="0"/>
              </a:ext>
            </a:extLst>
          </a:blip>
          <a:srcRect l="3012" t="3900"/>
          <a:stretch/>
        </p:blipFill>
        <p:spPr>
          <a:xfrm>
            <a:off x="6105647" y="603852"/>
            <a:ext cx="1845080" cy="2405531"/>
          </a:xfrm>
          <a:prstGeom prst="rect">
            <a:avLst/>
          </a:prstGeom>
        </p:spPr>
      </p:pic>
      <p:pic>
        <p:nvPicPr>
          <p:cNvPr id="9" name="Picture 8" descr="A machine in a room&#10;&#10;Description automatically generated">
            <a:extLst>
              <a:ext uri="{FF2B5EF4-FFF2-40B4-BE49-F238E27FC236}">
                <a16:creationId xmlns:a16="http://schemas.microsoft.com/office/drawing/2014/main" id="{DEB8A6B4-8FF9-FE61-18BF-44B38237A86F}"/>
              </a:ext>
            </a:extLst>
          </p:cNvPr>
          <p:cNvPicPr>
            <a:picLocks noChangeAspect="1"/>
          </p:cNvPicPr>
          <p:nvPr/>
        </p:nvPicPr>
        <p:blipFill rotWithShape="1">
          <a:blip r:embed="rId3">
            <a:extLst>
              <a:ext uri="{28A0092B-C50C-407E-A947-70E740481C1C}">
                <a14:useLocalDpi xmlns:a14="http://schemas.microsoft.com/office/drawing/2010/main" val="0"/>
              </a:ext>
            </a:extLst>
          </a:blip>
          <a:srcRect l="12600" t="15472" r="18973" b="10566"/>
          <a:stretch/>
        </p:blipFill>
        <p:spPr>
          <a:xfrm>
            <a:off x="3631286" y="603967"/>
            <a:ext cx="1669065" cy="2405417"/>
          </a:xfrm>
          <a:prstGeom prst="rect">
            <a:avLst/>
          </a:prstGeom>
        </p:spPr>
      </p:pic>
      <p:pic>
        <p:nvPicPr>
          <p:cNvPr id="11" name="Picture 10" descr="A machine in a room&#10;&#10;Description automatically generated">
            <a:extLst>
              <a:ext uri="{FF2B5EF4-FFF2-40B4-BE49-F238E27FC236}">
                <a16:creationId xmlns:a16="http://schemas.microsoft.com/office/drawing/2014/main" id="{FCE4D145-FAF6-79AB-AB99-4D1606681CEF}"/>
              </a:ext>
            </a:extLst>
          </p:cNvPr>
          <p:cNvPicPr>
            <a:picLocks noChangeAspect="1"/>
          </p:cNvPicPr>
          <p:nvPr/>
        </p:nvPicPr>
        <p:blipFill rotWithShape="1">
          <a:blip r:embed="rId4">
            <a:extLst>
              <a:ext uri="{28A0092B-C50C-407E-A947-70E740481C1C}">
                <a14:useLocalDpi xmlns:a14="http://schemas.microsoft.com/office/drawing/2010/main" val="0"/>
              </a:ext>
            </a:extLst>
          </a:blip>
          <a:srcRect l="5589" t="15346" r="11896" b="11572"/>
          <a:stretch/>
        </p:blipFill>
        <p:spPr>
          <a:xfrm>
            <a:off x="964719" y="603853"/>
            <a:ext cx="2037140" cy="2405647"/>
          </a:xfrm>
          <a:prstGeom prst="rect">
            <a:avLst/>
          </a:prstGeom>
        </p:spPr>
      </p:pic>
      <p:sp>
        <p:nvSpPr>
          <p:cNvPr id="13" name="TextBox 12">
            <a:extLst>
              <a:ext uri="{FF2B5EF4-FFF2-40B4-BE49-F238E27FC236}">
                <a16:creationId xmlns:a16="http://schemas.microsoft.com/office/drawing/2014/main" id="{AC5BC2ED-2A0D-7D9B-68A6-DC77FE1EB998}"/>
              </a:ext>
            </a:extLst>
          </p:cNvPr>
          <p:cNvSpPr txBox="1"/>
          <p:nvPr/>
        </p:nvSpPr>
        <p:spPr>
          <a:xfrm>
            <a:off x="1056453" y="3646374"/>
            <a:ext cx="7424270" cy="206210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Access to 400–500 MHz NMR spectrometers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Supports nuclei ranging from </a:t>
            </a:r>
            <a:r>
              <a:rPr kumimoji="0" lang="en-GB" sz="1600" b="0" i="0" u="none" strike="noStrike" kern="1200" cap="none" spc="0" normalizeH="0" baseline="30000" noProof="0" dirty="0">
                <a:ln>
                  <a:noFill/>
                </a:ln>
                <a:solidFill>
                  <a:prstClr val="black"/>
                </a:solidFill>
                <a:effectLst/>
                <a:uLnTx/>
                <a:uFillTx/>
                <a:latin typeface="Arial"/>
                <a:ea typeface="+mn-ea"/>
                <a:cs typeface="+mn-cs"/>
              </a:rPr>
              <a:t>15</a:t>
            </a:r>
            <a:r>
              <a:rPr kumimoji="0" lang="en-GB" sz="1600" b="0" i="0" u="none" strike="noStrike" kern="1200" cap="none" spc="0" normalizeH="0" baseline="0" noProof="0" dirty="0">
                <a:ln>
                  <a:noFill/>
                </a:ln>
                <a:solidFill>
                  <a:prstClr val="black"/>
                </a:solidFill>
                <a:effectLst/>
                <a:uLnTx/>
                <a:uFillTx/>
                <a:latin typeface="Arial"/>
                <a:ea typeface="+mn-ea"/>
                <a:cs typeface="+mn-cs"/>
              </a:rPr>
              <a:t>N to </a:t>
            </a:r>
            <a:r>
              <a:rPr kumimoji="0" lang="en-GB" sz="1600" b="0" i="0" u="none" strike="noStrike" kern="1200" cap="none" spc="0" normalizeH="0" baseline="30000" noProof="0" dirty="0">
                <a:ln>
                  <a:noFill/>
                </a:ln>
                <a:solidFill>
                  <a:prstClr val="black"/>
                </a:solidFill>
                <a:effectLst/>
                <a:uLnTx/>
                <a:uFillTx/>
                <a:latin typeface="Arial"/>
                <a:ea typeface="+mn-ea"/>
                <a:cs typeface="+mn-cs"/>
              </a:rPr>
              <a:t>31</a:t>
            </a:r>
            <a:r>
              <a:rPr kumimoji="0" lang="en-GB" sz="1600" b="0" i="0" u="none" strike="noStrike" kern="1200" cap="none" spc="0" normalizeH="0" baseline="0" noProof="0" dirty="0">
                <a:ln>
                  <a:noFill/>
                </a:ln>
                <a:solidFill>
                  <a:prstClr val="black"/>
                </a:solidFill>
                <a:effectLst/>
                <a:uLnTx/>
                <a:uFillTx/>
                <a:latin typeface="Arial"/>
                <a:ea typeface="+mn-ea"/>
                <a:cs typeface="+mn-cs"/>
              </a:rPr>
              <a:t>P, as well as </a:t>
            </a:r>
            <a:r>
              <a:rPr kumimoji="0" lang="en-GB" sz="1600" b="0" i="0" u="none" strike="noStrike" kern="1200" cap="none" spc="0" normalizeH="0" baseline="30000" noProof="0" dirty="0">
                <a:ln>
                  <a:noFill/>
                </a:ln>
                <a:solidFill>
                  <a:prstClr val="black"/>
                </a:solidFill>
                <a:effectLst/>
                <a:uLnTx/>
                <a:uFillTx/>
                <a:latin typeface="Arial"/>
                <a:ea typeface="+mn-ea"/>
                <a:cs typeface="+mn-cs"/>
              </a:rPr>
              <a:t>1</a:t>
            </a:r>
            <a:r>
              <a:rPr kumimoji="0" lang="en-GB" sz="1600" b="0" i="0" u="none" strike="noStrike" kern="1200" cap="none" spc="0" normalizeH="0" baseline="0" noProof="0" dirty="0">
                <a:ln>
                  <a:noFill/>
                </a:ln>
                <a:solidFill>
                  <a:prstClr val="black"/>
                </a:solidFill>
                <a:effectLst/>
                <a:uLnTx/>
                <a:uFillTx/>
                <a:latin typeface="Arial"/>
                <a:ea typeface="+mn-ea"/>
                <a:cs typeface="+mn-cs"/>
              </a:rPr>
              <a:t>H and </a:t>
            </a:r>
            <a:r>
              <a:rPr kumimoji="0" lang="en-GB" sz="1600" b="0" i="0" u="none" strike="noStrike" kern="1200" cap="none" spc="0" normalizeH="0" baseline="30000" noProof="0" dirty="0">
                <a:ln>
                  <a:noFill/>
                </a:ln>
                <a:solidFill>
                  <a:prstClr val="black"/>
                </a:solidFill>
                <a:effectLst/>
                <a:uLnTx/>
                <a:uFillTx/>
                <a:latin typeface="Arial"/>
                <a:ea typeface="+mn-ea"/>
                <a:cs typeface="+mn-cs"/>
              </a:rPr>
              <a:t>19</a:t>
            </a:r>
            <a:r>
              <a:rPr kumimoji="0" lang="en-GB" sz="1600" b="0" i="0" u="none" strike="noStrike" kern="1200" cap="none" spc="0" normalizeH="0" baseline="0" noProof="0" dirty="0">
                <a:ln>
                  <a:noFill/>
                </a:ln>
                <a:solidFill>
                  <a:prstClr val="black"/>
                </a:solidFill>
                <a:effectLst/>
                <a:uLnTx/>
                <a:uFillTx/>
                <a:latin typeface="Arial"/>
                <a:ea typeface="+mn-ea"/>
                <a:cs typeface="+mn-cs"/>
              </a:rPr>
              <a:t>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Experimental Capabilities- 1D &amp; 2D NMR for structure determination, Quantitative NMR and other advanced experiments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Magnets can be found in Mercator III and wing 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Mandatory training is required -Sign-up link will be sent by email</a:t>
            </a:r>
          </a:p>
        </p:txBody>
      </p:sp>
      <p:sp>
        <p:nvSpPr>
          <p:cNvPr id="15" name="TextBox 14">
            <a:extLst>
              <a:ext uri="{FF2B5EF4-FFF2-40B4-BE49-F238E27FC236}">
                <a16:creationId xmlns:a16="http://schemas.microsoft.com/office/drawing/2014/main" id="{A3691CA6-7A05-BEF1-111B-88469A4D8615}"/>
              </a:ext>
            </a:extLst>
          </p:cNvPr>
          <p:cNvSpPr txBox="1"/>
          <p:nvPr/>
        </p:nvSpPr>
        <p:spPr>
          <a:xfrm>
            <a:off x="955085" y="2977606"/>
            <a:ext cx="1769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highlight>
                  <a:srgbClr val="00FF00"/>
                </a:highlight>
                <a:uLnTx/>
                <a:uFillTx/>
                <a:latin typeface="Arial"/>
                <a:ea typeface="+mn-ea"/>
                <a:cs typeface="+mn-cs"/>
              </a:rPr>
              <a:t>B500-Prodigy probe</a:t>
            </a:r>
            <a:endParaRPr kumimoji="0" lang="en-NL" sz="1400" b="1" i="0" u="none" strike="noStrike" kern="1200" cap="none" spc="0" normalizeH="0" baseline="0" noProof="0" dirty="0">
              <a:ln>
                <a:noFill/>
              </a:ln>
              <a:solidFill>
                <a:prstClr val="black"/>
              </a:solidFill>
              <a:effectLst/>
              <a:highlight>
                <a:srgbClr val="00FF00"/>
              </a:highlight>
              <a:uLnTx/>
              <a:uFillTx/>
              <a:latin typeface="Arial"/>
              <a:ea typeface="+mn-ea"/>
              <a:cs typeface="+mn-cs"/>
            </a:endParaRPr>
          </a:p>
        </p:txBody>
      </p:sp>
      <p:sp>
        <p:nvSpPr>
          <p:cNvPr id="17" name="TextBox 16">
            <a:extLst>
              <a:ext uri="{FF2B5EF4-FFF2-40B4-BE49-F238E27FC236}">
                <a16:creationId xmlns:a16="http://schemas.microsoft.com/office/drawing/2014/main" id="{3F9EFD61-E5B6-927B-1E12-64D41B347853}"/>
              </a:ext>
            </a:extLst>
          </p:cNvPr>
          <p:cNvSpPr txBox="1"/>
          <p:nvPr/>
        </p:nvSpPr>
        <p:spPr>
          <a:xfrm>
            <a:off x="3749473" y="3007798"/>
            <a:ext cx="17698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highlight>
                  <a:srgbClr val="00FF00"/>
                </a:highlight>
                <a:uLnTx/>
                <a:uFillTx/>
                <a:latin typeface="Arial"/>
                <a:ea typeface="+mn-ea"/>
                <a:cs typeface="+mn-cs"/>
              </a:rPr>
              <a:t>B400-iprobe</a:t>
            </a:r>
            <a:endParaRPr kumimoji="0" lang="en-NL" sz="1400" b="1" i="0" u="none" strike="noStrike" kern="1200" cap="none" spc="0" normalizeH="0" baseline="0" noProof="0" dirty="0">
              <a:ln>
                <a:noFill/>
              </a:ln>
              <a:solidFill>
                <a:prstClr val="black"/>
              </a:solidFill>
              <a:effectLst/>
              <a:highlight>
                <a:srgbClr val="00FF00"/>
              </a:highlight>
              <a:uLnTx/>
              <a:uFillTx/>
              <a:latin typeface="Arial"/>
              <a:ea typeface="+mn-ea"/>
              <a:cs typeface="+mn-cs"/>
            </a:endParaRPr>
          </a:p>
        </p:txBody>
      </p:sp>
      <p:sp>
        <p:nvSpPr>
          <p:cNvPr id="18" name="TextBox 17">
            <a:extLst>
              <a:ext uri="{FF2B5EF4-FFF2-40B4-BE49-F238E27FC236}">
                <a16:creationId xmlns:a16="http://schemas.microsoft.com/office/drawing/2014/main" id="{BD4515D4-D947-9B5B-3DD3-640DB7D77307}"/>
              </a:ext>
            </a:extLst>
          </p:cNvPr>
          <p:cNvSpPr txBox="1"/>
          <p:nvPr/>
        </p:nvSpPr>
        <p:spPr>
          <a:xfrm>
            <a:off x="6127701" y="2977606"/>
            <a:ext cx="18829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highlight>
                  <a:srgbClr val="00FF00"/>
                </a:highlight>
                <a:uLnTx/>
                <a:uFillTx/>
                <a:latin typeface="Arial"/>
                <a:ea typeface="+mn-ea"/>
                <a:cs typeface="+mn-cs"/>
              </a:rPr>
              <a:t>HFX and supercool probe</a:t>
            </a:r>
            <a:endParaRPr kumimoji="0" lang="en-NL" sz="1400" b="1" i="0" u="none" strike="noStrike" kern="1200" cap="none" spc="0" normalizeH="0" baseline="0" noProof="0" dirty="0">
              <a:ln>
                <a:noFill/>
              </a:ln>
              <a:solidFill>
                <a:prstClr val="black"/>
              </a:solidFill>
              <a:effectLst/>
              <a:highlight>
                <a:srgbClr val="00FF00"/>
              </a:highlight>
              <a:uLnTx/>
              <a:uFillTx/>
              <a:latin typeface="Arial"/>
              <a:ea typeface="+mn-ea"/>
              <a:cs typeface="+mn-cs"/>
            </a:endParaRPr>
          </a:p>
        </p:txBody>
      </p:sp>
    </p:spTree>
    <p:extLst>
      <p:ext uri="{BB962C8B-B14F-4D97-AF65-F5344CB8AC3E}">
        <p14:creationId xmlns:p14="http://schemas.microsoft.com/office/powerpoint/2010/main" val="11350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fade">
                                      <p:cBhvr>
                                        <p:cTn id="22" dur="500"/>
                                        <p:tgtEl>
                                          <p:spTgt spid="1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animEffect transition="in" filter="fade">
                                      <p:cBhvr>
                                        <p:cTn id="27"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0434-2B1B-4F77-81C8-3F4E693F7B60}"/>
              </a:ext>
            </a:extLst>
          </p:cNvPr>
          <p:cNvSpPr>
            <a:spLocks noGrp="1"/>
          </p:cNvSpPr>
          <p:nvPr>
            <p:ph type="ctrTitle"/>
          </p:nvPr>
        </p:nvSpPr>
        <p:spPr>
          <a:xfrm>
            <a:off x="-343767" y="0"/>
            <a:ext cx="4605216" cy="916719"/>
          </a:xfrm>
        </p:spPr>
        <p:txBody>
          <a:bodyPr/>
          <a:lstStyle/>
          <a:p>
            <a:r>
              <a:rPr lang="en-US" sz="2800" b="1" dirty="0"/>
              <a:t>MS Facilities</a:t>
            </a:r>
            <a:endParaRPr lang="en-NL" sz="2800" b="1" dirty="0"/>
          </a:p>
        </p:txBody>
      </p:sp>
      <p:sp>
        <p:nvSpPr>
          <p:cNvPr id="3" name="TextBox 2">
            <a:extLst>
              <a:ext uri="{FF2B5EF4-FFF2-40B4-BE49-F238E27FC236}">
                <a16:creationId xmlns:a16="http://schemas.microsoft.com/office/drawing/2014/main" id="{35E2E46D-338E-4F7D-ABE9-40C615F44EF7}"/>
              </a:ext>
            </a:extLst>
          </p:cNvPr>
          <p:cNvSpPr txBox="1"/>
          <p:nvPr/>
        </p:nvSpPr>
        <p:spPr>
          <a:xfrm>
            <a:off x="59155" y="1663242"/>
            <a:ext cx="1826654" cy="92333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Shared facilities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Group facilities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Shared – scCO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endParaRPr kumimoji="0" lang="en-NL"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649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785C6-49AB-2B85-A207-0D122FB00E7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13DE7E-717D-8FF1-8DD8-DDD4BC765C45}"/>
              </a:ext>
            </a:extLst>
          </p:cNvPr>
          <p:cNvSpPr>
            <a:spLocks noGrp="1"/>
          </p:cNvSpPr>
          <p:nvPr>
            <p:ph idx="1"/>
          </p:nvPr>
        </p:nvSpPr>
        <p:spPr>
          <a:xfrm>
            <a:off x="628650" y="1171575"/>
            <a:ext cx="8183880" cy="4225671"/>
          </a:xfrm>
        </p:spPr>
        <p:txBody>
          <a:bodyPr>
            <a:normAutofit/>
          </a:bodyPr>
          <a:lstStyle/>
          <a:p>
            <a:pPr>
              <a:lnSpc>
                <a:spcPct val="170000"/>
              </a:lnSpc>
            </a:pPr>
            <a:r>
              <a:rPr lang="en-US" dirty="0"/>
              <a:t>MS Tutors – primary contact persons</a:t>
            </a:r>
          </a:p>
          <a:p>
            <a:pPr lvl="1">
              <a:lnSpc>
                <a:spcPct val="170000"/>
              </a:lnSpc>
            </a:pPr>
            <a:endParaRPr lang="en-US" dirty="0"/>
          </a:p>
          <a:p>
            <a:pPr lvl="1">
              <a:lnSpc>
                <a:spcPct val="170000"/>
              </a:lnSpc>
            </a:pPr>
            <a:endParaRPr lang="en-US" dirty="0"/>
          </a:p>
          <a:p>
            <a:pPr>
              <a:lnSpc>
                <a:spcPct val="170000"/>
              </a:lnSpc>
            </a:pPr>
            <a:r>
              <a:rPr lang="en-US" dirty="0"/>
              <a:t>Imm-instruments.science.ru.nl</a:t>
            </a:r>
          </a:p>
          <a:p>
            <a:pPr lvl="1">
              <a:lnSpc>
                <a:spcPct val="170000"/>
              </a:lnSpc>
            </a:pPr>
            <a:r>
              <a:rPr lang="en-US" dirty="0"/>
              <a:t>Bit messy landing page, but the instrument pages themselves should be good cookbooks (if not, please ping me a mail! </a:t>
            </a:r>
            <a:r>
              <a:rPr lang="en-US" dirty="0">
                <a:sym typeface="Wingdings" panose="05000000000000000000" pitchFamily="2" charset="2"/>
              </a:rPr>
              <a:t>)</a:t>
            </a:r>
          </a:p>
          <a:p>
            <a:pPr lvl="1">
              <a:lnSpc>
                <a:spcPct val="170000"/>
              </a:lnSpc>
            </a:pPr>
            <a:r>
              <a:rPr lang="en-US" dirty="0">
                <a:sym typeface="Wingdings" panose="05000000000000000000" pitchFamily="2" charset="2"/>
              </a:rPr>
              <a:t>Should point you the right direction with most of your questions</a:t>
            </a:r>
          </a:p>
          <a:p>
            <a:pPr>
              <a:lnSpc>
                <a:spcPct val="170000"/>
              </a:lnSpc>
            </a:pPr>
            <a:r>
              <a:rPr lang="en-US" dirty="0"/>
              <a:t>Complex questions?</a:t>
            </a:r>
          </a:p>
          <a:p>
            <a:pPr lvl="1">
              <a:lnSpc>
                <a:spcPct val="170000"/>
              </a:lnSpc>
            </a:pPr>
            <a:r>
              <a:rPr lang="en-US" dirty="0"/>
              <a:t>Ping a mail</a:t>
            </a:r>
          </a:p>
          <a:p>
            <a:pPr lvl="1">
              <a:lnSpc>
                <a:spcPct val="170000"/>
              </a:lnSpc>
            </a:pPr>
            <a:r>
              <a:rPr lang="en-US" dirty="0"/>
              <a:t>Come, if I will have time, I will try my best to help you</a:t>
            </a:r>
          </a:p>
          <a:p>
            <a:pPr>
              <a:lnSpc>
                <a:spcPct val="170000"/>
              </a:lnSpc>
            </a:pPr>
            <a:r>
              <a:rPr lang="en-US" dirty="0"/>
              <a:t>HRMS? -</a:t>
            </a:r>
            <a:r>
              <a:rPr lang="en-GB" dirty="0"/>
              <a:t>&gt;</a:t>
            </a:r>
            <a:r>
              <a:rPr lang="en-US" dirty="0"/>
              <a:t> cookbook on the website</a:t>
            </a:r>
            <a:br>
              <a:rPr lang="en-US" dirty="0"/>
            </a:br>
            <a:endParaRPr lang="en-US" dirty="0"/>
          </a:p>
          <a:p>
            <a:pPr marL="0" indent="0">
              <a:buNone/>
            </a:pPr>
            <a:endParaRPr lang="en-US" dirty="0"/>
          </a:p>
          <a:p>
            <a:pPr marL="0" indent="0">
              <a:buNone/>
            </a:pPr>
            <a:endParaRPr lang="en-NL" dirty="0"/>
          </a:p>
        </p:txBody>
      </p:sp>
      <p:sp>
        <p:nvSpPr>
          <p:cNvPr id="6" name="Title 1">
            <a:extLst>
              <a:ext uri="{FF2B5EF4-FFF2-40B4-BE49-F238E27FC236}">
                <a16:creationId xmlns:a16="http://schemas.microsoft.com/office/drawing/2014/main" id="{9AEEEBF3-B3A7-C858-DD38-50BBD93713F1}"/>
              </a:ext>
            </a:extLst>
          </p:cNvPr>
          <p:cNvSpPr>
            <a:spLocks noGrp="1"/>
          </p:cNvSpPr>
          <p:nvPr>
            <p:ph type="title"/>
          </p:nvPr>
        </p:nvSpPr>
        <p:spPr>
          <a:xfrm>
            <a:off x="628650" y="550647"/>
            <a:ext cx="7847921" cy="758776"/>
          </a:xfrm>
        </p:spPr>
        <p:txBody>
          <a:bodyPr/>
          <a:lstStyle/>
          <a:p>
            <a:r>
              <a:rPr lang="en-GB" dirty="0"/>
              <a:t>MS facilities</a:t>
            </a:r>
            <a:endParaRPr lang="en-NL" dirty="0"/>
          </a:p>
        </p:txBody>
      </p:sp>
      <p:graphicFrame>
        <p:nvGraphicFramePr>
          <p:cNvPr id="7" name="Table 6">
            <a:extLst>
              <a:ext uri="{FF2B5EF4-FFF2-40B4-BE49-F238E27FC236}">
                <a16:creationId xmlns:a16="http://schemas.microsoft.com/office/drawing/2014/main" id="{D20FAA19-53B6-7C0A-2182-522B9BF6F1AC}"/>
              </a:ext>
            </a:extLst>
          </p:cNvPr>
          <p:cNvGraphicFramePr>
            <a:graphicFrameLocks noGrp="1"/>
          </p:cNvGraphicFramePr>
          <p:nvPr>
            <p:extLst>
              <p:ext uri="{D42A27DB-BD31-4B8C-83A1-F6EECF244321}">
                <p14:modId xmlns:p14="http://schemas.microsoft.com/office/powerpoint/2010/main" val="465608310"/>
              </p:ext>
            </p:extLst>
          </p:nvPr>
        </p:nvGraphicFramePr>
        <p:xfrm>
          <a:off x="5013027" y="52123"/>
          <a:ext cx="2983660" cy="2514600"/>
        </p:xfrm>
        <a:graphic>
          <a:graphicData uri="http://schemas.openxmlformats.org/drawingml/2006/table">
            <a:tbl>
              <a:tblPr/>
              <a:tblGrid>
                <a:gridCol w="1696843">
                  <a:extLst>
                    <a:ext uri="{9D8B030D-6E8A-4147-A177-3AD203B41FA5}">
                      <a16:colId xmlns:a16="http://schemas.microsoft.com/office/drawing/2014/main" val="2956150313"/>
                    </a:ext>
                  </a:extLst>
                </a:gridCol>
                <a:gridCol w="1286817">
                  <a:extLst>
                    <a:ext uri="{9D8B030D-6E8A-4147-A177-3AD203B41FA5}">
                      <a16:colId xmlns:a16="http://schemas.microsoft.com/office/drawing/2014/main" val="2700875211"/>
                    </a:ext>
                  </a:extLst>
                </a:gridCol>
              </a:tblGrid>
              <a:tr h="218426">
                <a:tc>
                  <a:txBody>
                    <a:bodyPr/>
                    <a:lstStyle/>
                    <a:p>
                      <a:pPr>
                        <a:buNone/>
                      </a:pPr>
                      <a:r>
                        <a:rPr lang="en-GB" sz="900" b="1" dirty="0"/>
                        <a:t>Name</a:t>
                      </a:r>
                      <a:endParaRPr lang="en-NL" sz="900" b="1" dirty="0"/>
                    </a:p>
                  </a:txBody>
                  <a:tcPr anchor="ctr">
                    <a:lnL>
                      <a:noFill/>
                    </a:lnL>
                    <a:lnR>
                      <a:noFill/>
                    </a:lnR>
                    <a:lnT>
                      <a:noFill/>
                    </a:lnT>
                    <a:lnB>
                      <a:noFill/>
                    </a:lnB>
                    <a:noFill/>
                  </a:tcPr>
                </a:tc>
                <a:tc>
                  <a:txBody>
                    <a:bodyPr/>
                    <a:lstStyle/>
                    <a:p>
                      <a:r>
                        <a:rPr lang="en-GB" sz="900" b="1" dirty="0"/>
                        <a:t>Group</a:t>
                      </a:r>
                      <a:endParaRPr lang="en-NL" sz="900" b="1" dirty="0"/>
                    </a:p>
                  </a:txBody>
                  <a:tcPr>
                    <a:lnL>
                      <a:noFill/>
                    </a:lnL>
                  </a:tcPr>
                </a:tc>
                <a:extLst>
                  <a:ext uri="{0D108BD9-81ED-4DB2-BD59-A6C34878D82A}">
                    <a16:rowId xmlns:a16="http://schemas.microsoft.com/office/drawing/2014/main" val="172775219"/>
                  </a:ext>
                </a:extLst>
              </a:tr>
              <a:tr h="218426">
                <a:tc>
                  <a:txBody>
                    <a:bodyPr/>
                    <a:lstStyle/>
                    <a:p>
                      <a:pPr>
                        <a:buNone/>
                      </a:pPr>
                      <a:r>
                        <a:rPr lang="nl-NL" sz="900"/>
                        <a:t>Rau, N.M. (Niklas)</a:t>
                      </a:r>
                    </a:p>
                  </a:txBody>
                  <a:tcPr anchor="ctr">
                    <a:lnL>
                      <a:noFill/>
                    </a:lnL>
                    <a:lnR>
                      <a:noFill/>
                    </a:lnR>
                    <a:lnT>
                      <a:noFill/>
                    </a:lnT>
                    <a:lnB>
                      <a:noFill/>
                    </a:lnB>
                    <a:noFill/>
                  </a:tcPr>
                </a:tc>
                <a:tc>
                  <a:txBody>
                    <a:bodyPr/>
                    <a:lstStyle/>
                    <a:p>
                      <a:pPr>
                        <a:buNone/>
                      </a:pPr>
                      <a:r>
                        <a:rPr lang="nl-NL" sz="900"/>
                        <a:t>Neumann/Wilson</a:t>
                      </a:r>
                    </a:p>
                  </a:txBody>
                  <a:tcPr anchor="ctr">
                    <a:lnL>
                      <a:noFill/>
                    </a:lnL>
                    <a:lnR>
                      <a:noFill/>
                    </a:lnR>
                    <a:lnB>
                      <a:noFill/>
                    </a:lnB>
                    <a:noFill/>
                  </a:tcPr>
                </a:tc>
                <a:extLst>
                  <a:ext uri="{0D108BD9-81ED-4DB2-BD59-A6C34878D82A}">
                    <a16:rowId xmlns:a16="http://schemas.microsoft.com/office/drawing/2014/main" val="3860504018"/>
                  </a:ext>
                </a:extLst>
              </a:tr>
              <a:tr h="218426">
                <a:tc>
                  <a:txBody>
                    <a:bodyPr/>
                    <a:lstStyle/>
                    <a:p>
                      <a:pPr>
                        <a:buNone/>
                      </a:pPr>
                      <a:r>
                        <a:rPr lang="nl-NL" sz="900"/>
                        <a:t>Knox, A.C. (Anna)</a:t>
                      </a:r>
                    </a:p>
                  </a:txBody>
                  <a:tcPr anchor="ctr">
                    <a:lnL>
                      <a:noFill/>
                    </a:lnL>
                    <a:lnR>
                      <a:noFill/>
                    </a:lnR>
                    <a:lnT>
                      <a:noFill/>
                    </a:lnT>
                    <a:lnB>
                      <a:noFill/>
                    </a:lnB>
                    <a:noFill/>
                  </a:tcPr>
                </a:tc>
                <a:tc>
                  <a:txBody>
                    <a:bodyPr/>
                    <a:lstStyle/>
                    <a:p>
                      <a:pPr>
                        <a:buNone/>
                      </a:pPr>
                      <a:r>
                        <a:rPr lang="nl-NL" sz="900"/>
                        <a:t>Huck</a:t>
                      </a:r>
                    </a:p>
                  </a:txBody>
                  <a:tcPr anchor="ctr">
                    <a:lnL>
                      <a:noFill/>
                    </a:lnL>
                    <a:lnR>
                      <a:noFill/>
                    </a:lnR>
                    <a:lnT>
                      <a:noFill/>
                    </a:lnT>
                    <a:lnB>
                      <a:noFill/>
                    </a:lnB>
                    <a:noFill/>
                  </a:tcPr>
                </a:tc>
                <a:extLst>
                  <a:ext uri="{0D108BD9-81ED-4DB2-BD59-A6C34878D82A}">
                    <a16:rowId xmlns:a16="http://schemas.microsoft.com/office/drawing/2014/main" val="1524278063"/>
                  </a:ext>
                </a:extLst>
              </a:tr>
              <a:tr h="218426">
                <a:tc>
                  <a:txBody>
                    <a:bodyPr/>
                    <a:lstStyle/>
                    <a:p>
                      <a:pPr>
                        <a:buNone/>
                      </a:pPr>
                      <a:r>
                        <a:rPr lang="nl-NL" sz="900"/>
                        <a:t>N.R.M. de Kler MSc (Noël)</a:t>
                      </a:r>
                    </a:p>
                  </a:txBody>
                  <a:tcPr anchor="ctr">
                    <a:lnL>
                      <a:noFill/>
                    </a:lnL>
                    <a:lnR>
                      <a:noFill/>
                    </a:lnR>
                    <a:lnT>
                      <a:noFill/>
                    </a:lnT>
                    <a:lnB>
                      <a:noFill/>
                    </a:lnB>
                    <a:noFill/>
                  </a:tcPr>
                </a:tc>
                <a:tc>
                  <a:txBody>
                    <a:bodyPr/>
                    <a:lstStyle/>
                    <a:p>
                      <a:pPr>
                        <a:buNone/>
                      </a:pPr>
                      <a:r>
                        <a:rPr lang="nl-NL" sz="900"/>
                        <a:t>Roithova</a:t>
                      </a:r>
                    </a:p>
                  </a:txBody>
                  <a:tcPr anchor="ctr">
                    <a:lnL>
                      <a:noFill/>
                    </a:lnL>
                    <a:lnR>
                      <a:noFill/>
                    </a:lnR>
                    <a:lnT>
                      <a:noFill/>
                    </a:lnT>
                    <a:lnB>
                      <a:noFill/>
                    </a:lnB>
                    <a:noFill/>
                  </a:tcPr>
                </a:tc>
                <a:extLst>
                  <a:ext uri="{0D108BD9-81ED-4DB2-BD59-A6C34878D82A}">
                    <a16:rowId xmlns:a16="http://schemas.microsoft.com/office/drawing/2014/main" val="2205894716"/>
                  </a:ext>
                </a:extLst>
              </a:tr>
              <a:tr h="218426">
                <a:tc>
                  <a:txBody>
                    <a:bodyPr/>
                    <a:lstStyle/>
                    <a:p>
                      <a:pPr>
                        <a:buNone/>
                      </a:pPr>
                      <a:r>
                        <a:rPr lang="nl-NL" sz="900"/>
                        <a:t>Moons, S.J. (Sam)</a:t>
                      </a:r>
                    </a:p>
                  </a:txBody>
                  <a:tcPr anchor="ctr">
                    <a:lnL>
                      <a:noFill/>
                    </a:lnL>
                    <a:lnR>
                      <a:noFill/>
                    </a:lnR>
                    <a:lnT>
                      <a:noFill/>
                    </a:lnT>
                    <a:lnB>
                      <a:noFill/>
                    </a:lnB>
                    <a:noFill/>
                  </a:tcPr>
                </a:tc>
                <a:tc>
                  <a:txBody>
                    <a:bodyPr/>
                    <a:lstStyle/>
                    <a:p>
                      <a:pPr>
                        <a:buNone/>
                      </a:pPr>
                      <a:r>
                        <a:rPr lang="nl-NL" sz="900"/>
                        <a:t>Synvenio</a:t>
                      </a:r>
                    </a:p>
                  </a:txBody>
                  <a:tcPr anchor="ctr">
                    <a:lnL>
                      <a:noFill/>
                    </a:lnL>
                    <a:lnR>
                      <a:noFill/>
                    </a:lnR>
                    <a:lnT>
                      <a:noFill/>
                    </a:lnT>
                    <a:lnB>
                      <a:noFill/>
                    </a:lnB>
                    <a:noFill/>
                  </a:tcPr>
                </a:tc>
                <a:extLst>
                  <a:ext uri="{0D108BD9-81ED-4DB2-BD59-A6C34878D82A}">
                    <a16:rowId xmlns:a16="http://schemas.microsoft.com/office/drawing/2014/main" val="3337045234"/>
                  </a:ext>
                </a:extLst>
              </a:tr>
              <a:tr h="218426">
                <a:tc>
                  <a:txBody>
                    <a:bodyPr/>
                    <a:lstStyle/>
                    <a:p>
                      <a:pPr>
                        <a:buNone/>
                      </a:pPr>
                      <a:r>
                        <a:rPr lang="nl-NL" sz="900"/>
                        <a:t>Poulladofonou, G. (Georgia)</a:t>
                      </a:r>
                    </a:p>
                  </a:txBody>
                  <a:tcPr anchor="ctr">
                    <a:lnL>
                      <a:noFill/>
                    </a:lnL>
                    <a:lnR>
                      <a:noFill/>
                    </a:lnR>
                    <a:lnT>
                      <a:noFill/>
                    </a:lnT>
                    <a:lnB>
                      <a:noFill/>
                    </a:lnB>
                    <a:noFill/>
                  </a:tcPr>
                </a:tc>
                <a:tc>
                  <a:txBody>
                    <a:bodyPr/>
                    <a:lstStyle/>
                    <a:p>
                      <a:pPr>
                        <a:buNone/>
                      </a:pPr>
                      <a:r>
                        <a:rPr lang="nl-NL" sz="900"/>
                        <a:t>Velema</a:t>
                      </a:r>
                    </a:p>
                  </a:txBody>
                  <a:tcPr anchor="ctr">
                    <a:lnL>
                      <a:noFill/>
                    </a:lnL>
                    <a:lnR>
                      <a:noFill/>
                    </a:lnR>
                    <a:lnT>
                      <a:noFill/>
                    </a:lnT>
                    <a:lnB>
                      <a:noFill/>
                    </a:lnB>
                    <a:noFill/>
                  </a:tcPr>
                </a:tc>
                <a:extLst>
                  <a:ext uri="{0D108BD9-81ED-4DB2-BD59-A6C34878D82A}">
                    <a16:rowId xmlns:a16="http://schemas.microsoft.com/office/drawing/2014/main" val="1805610304"/>
                  </a:ext>
                </a:extLst>
              </a:tr>
              <a:tr h="218426">
                <a:tc>
                  <a:txBody>
                    <a:bodyPr/>
                    <a:lstStyle/>
                    <a:p>
                      <a:pPr>
                        <a:buNone/>
                      </a:pPr>
                      <a:r>
                        <a:rPr lang="nl-NL" sz="900"/>
                        <a:t>Shaghaghi, B. (Behrad)</a:t>
                      </a:r>
                    </a:p>
                  </a:txBody>
                  <a:tcPr anchor="ctr">
                    <a:lnL>
                      <a:noFill/>
                    </a:lnL>
                    <a:lnR>
                      <a:noFill/>
                    </a:lnR>
                    <a:lnT>
                      <a:noFill/>
                    </a:lnT>
                    <a:lnB>
                      <a:noFill/>
                    </a:lnB>
                    <a:noFill/>
                  </a:tcPr>
                </a:tc>
                <a:tc>
                  <a:txBody>
                    <a:bodyPr/>
                    <a:lstStyle/>
                    <a:p>
                      <a:pPr>
                        <a:buNone/>
                      </a:pPr>
                      <a:r>
                        <a:rPr lang="nl-NL" sz="900"/>
                        <a:t>Kouwer</a:t>
                      </a:r>
                    </a:p>
                  </a:txBody>
                  <a:tcPr anchor="ctr">
                    <a:lnL>
                      <a:noFill/>
                    </a:lnL>
                    <a:lnR>
                      <a:noFill/>
                    </a:lnR>
                    <a:lnT>
                      <a:noFill/>
                    </a:lnT>
                    <a:lnB>
                      <a:noFill/>
                    </a:lnB>
                    <a:noFill/>
                  </a:tcPr>
                </a:tc>
                <a:extLst>
                  <a:ext uri="{0D108BD9-81ED-4DB2-BD59-A6C34878D82A}">
                    <a16:rowId xmlns:a16="http://schemas.microsoft.com/office/drawing/2014/main" val="2449857317"/>
                  </a:ext>
                </a:extLst>
              </a:tr>
              <a:tr h="218426">
                <a:tc>
                  <a:txBody>
                    <a:bodyPr/>
                    <a:lstStyle/>
                    <a:p>
                      <a:pPr>
                        <a:buNone/>
                      </a:pPr>
                      <a:r>
                        <a:rPr lang="nl-NL" sz="900"/>
                        <a:t>Schenker, R.W. (Robin)</a:t>
                      </a:r>
                    </a:p>
                  </a:txBody>
                  <a:tcPr anchor="ctr">
                    <a:lnL>
                      <a:noFill/>
                    </a:lnL>
                    <a:lnR>
                      <a:noFill/>
                    </a:lnR>
                    <a:lnT>
                      <a:noFill/>
                    </a:lnT>
                    <a:lnB>
                      <a:noFill/>
                    </a:lnB>
                    <a:noFill/>
                  </a:tcPr>
                </a:tc>
                <a:tc>
                  <a:txBody>
                    <a:bodyPr/>
                    <a:lstStyle/>
                    <a:p>
                      <a:pPr>
                        <a:buNone/>
                      </a:pPr>
                      <a:r>
                        <a:rPr lang="nl-NL" sz="900"/>
                        <a:t>Löwik/Rutjes</a:t>
                      </a:r>
                    </a:p>
                  </a:txBody>
                  <a:tcPr anchor="ctr">
                    <a:lnL>
                      <a:noFill/>
                    </a:lnL>
                    <a:lnR>
                      <a:noFill/>
                    </a:lnR>
                    <a:lnT>
                      <a:noFill/>
                    </a:lnT>
                    <a:lnB>
                      <a:noFill/>
                    </a:lnB>
                    <a:noFill/>
                  </a:tcPr>
                </a:tc>
                <a:extLst>
                  <a:ext uri="{0D108BD9-81ED-4DB2-BD59-A6C34878D82A}">
                    <a16:rowId xmlns:a16="http://schemas.microsoft.com/office/drawing/2014/main" val="4031346305"/>
                  </a:ext>
                </a:extLst>
              </a:tr>
              <a:tr h="218426">
                <a:tc>
                  <a:txBody>
                    <a:bodyPr/>
                    <a:lstStyle/>
                    <a:p>
                      <a:pPr>
                        <a:buNone/>
                      </a:pPr>
                      <a:r>
                        <a:rPr lang="nl-NL" sz="900"/>
                        <a:t>Sinnige, W. (Wessel)</a:t>
                      </a:r>
                    </a:p>
                  </a:txBody>
                  <a:tcPr anchor="ctr">
                    <a:lnL>
                      <a:noFill/>
                    </a:lnL>
                    <a:lnR>
                      <a:noFill/>
                    </a:lnR>
                    <a:lnT>
                      <a:noFill/>
                    </a:lnT>
                    <a:lnB>
                      <a:noFill/>
                    </a:lnB>
                    <a:noFill/>
                  </a:tcPr>
                </a:tc>
                <a:tc>
                  <a:txBody>
                    <a:bodyPr/>
                    <a:lstStyle/>
                    <a:p>
                      <a:pPr>
                        <a:buNone/>
                      </a:pPr>
                      <a:r>
                        <a:rPr lang="nl-NL" sz="900"/>
                        <a:t>Löwik/Rutjes</a:t>
                      </a:r>
                    </a:p>
                  </a:txBody>
                  <a:tcPr anchor="ctr">
                    <a:lnL>
                      <a:noFill/>
                    </a:lnL>
                    <a:lnR>
                      <a:noFill/>
                    </a:lnR>
                    <a:lnT>
                      <a:noFill/>
                    </a:lnT>
                    <a:lnB>
                      <a:noFill/>
                    </a:lnB>
                    <a:noFill/>
                  </a:tcPr>
                </a:tc>
                <a:extLst>
                  <a:ext uri="{0D108BD9-81ED-4DB2-BD59-A6C34878D82A}">
                    <a16:rowId xmlns:a16="http://schemas.microsoft.com/office/drawing/2014/main" val="276575025"/>
                  </a:ext>
                </a:extLst>
              </a:tr>
              <a:tr h="218426">
                <a:tc>
                  <a:txBody>
                    <a:bodyPr/>
                    <a:lstStyle/>
                    <a:p>
                      <a:pPr>
                        <a:buNone/>
                      </a:pPr>
                      <a:r>
                        <a:rPr lang="nl-NL" sz="900"/>
                        <a:t>Berg, E.G.F. van den (Ellen)</a:t>
                      </a:r>
                    </a:p>
                  </a:txBody>
                  <a:tcPr anchor="ctr">
                    <a:lnL>
                      <a:noFill/>
                    </a:lnL>
                    <a:lnR>
                      <a:noFill/>
                    </a:lnR>
                    <a:lnT>
                      <a:noFill/>
                    </a:lnT>
                    <a:lnB>
                      <a:noFill/>
                    </a:lnB>
                    <a:noFill/>
                  </a:tcPr>
                </a:tc>
                <a:tc>
                  <a:txBody>
                    <a:bodyPr/>
                    <a:lstStyle/>
                    <a:p>
                      <a:pPr>
                        <a:buNone/>
                      </a:pPr>
                      <a:r>
                        <a:rPr lang="nl-NL" sz="900"/>
                        <a:t>Rutjes</a:t>
                      </a:r>
                    </a:p>
                  </a:txBody>
                  <a:tcPr anchor="ctr">
                    <a:lnL>
                      <a:noFill/>
                    </a:lnL>
                    <a:lnR>
                      <a:noFill/>
                    </a:lnR>
                    <a:lnT>
                      <a:noFill/>
                    </a:lnT>
                    <a:lnB>
                      <a:noFill/>
                    </a:lnB>
                    <a:noFill/>
                  </a:tcPr>
                </a:tc>
                <a:extLst>
                  <a:ext uri="{0D108BD9-81ED-4DB2-BD59-A6C34878D82A}">
                    <a16:rowId xmlns:a16="http://schemas.microsoft.com/office/drawing/2014/main" val="2289456527"/>
                  </a:ext>
                </a:extLst>
              </a:tr>
              <a:tr h="218426">
                <a:tc>
                  <a:txBody>
                    <a:bodyPr/>
                    <a:lstStyle/>
                    <a:p>
                      <a:pPr>
                        <a:buNone/>
                      </a:pPr>
                      <a:r>
                        <a:rPr lang="nl-NL" sz="900"/>
                        <a:t>Tyumina, A. (Angelina)</a:t>
                      </a:r>
                    </a:p>
                  </a:txBody>
                  <a:tcPr anchor="ctr">
                    <a:lnL>
                      <a:noFill/>
                    </a:lnL>
                    <a:lnR>
                      <a:noFill/>
                    </a:lnR>
                    <a:lnT>
                      <a:noFill/>
                    </a:lnT>
                    <a:lnB>
                      <a:noFill/>
                    </a:lnB>
                    <a:noFill/>
                  </a:tcPr>
                </a:tc>
                <a:tc>
                  <a:txBody>
                    <a:bodyPr/>
                    <a:lstStyle/>
                    <a:p>
                      <a:pPr>
                        <a:buNone/>
                      </a:pPr>
                      <a:r>
                        <a:rPr lang="nl-NL" sz="900" dirty="0" err="1"/>
                        <a:t>Spruijt</a:t>
                      </a:r>
                      <a:r>
                        <a:rPr lang="nl-NL" sz="900" dirty="0"/>
                        <a:t>/Huck</a:t>
                      </a:r>
                    </a:p>
                  </a:txBody>
                  <a:tcPr anchor="ctr">
                    <a:lnL>
                      <a:noFill/>
                    </a:lnL>
                    <a:lnR>
                      <a:noFill/>
                    </a:lnR>
                    <a:lnT>
                      <a:noFill/>
                    </a:lnT>
                    <a:lnB>
                      <a:noFill/>
                    </a:lnB>
                    <a:noFill/>
                  </a:tcPr>
                </a:tc>
                <a:extLst>
                  <a:ext uri="{0D108BD9-81ED-4DB2-BD59-A6C34878D82A}">
                    <a16:rowId xmlns:a16="http://schemas.microsoft.com/office/drawing/2014/main" val="2841401722"/>
                  </a:ext>
                </a:extLst>
              </a:tr>
            </a:tbl>
          </a:graphicData>
        </a:graphic>
      </p:graphicFrame>
    </p:spTree>
    <p:extLst>
      <p:ext uri="{BB962C8B-B14F-4D97-AF65-F5344CB8AC3E}">
        <p14:creationId xmlns:p14="http://schemas.microsoft.com/office/powerpoint/2010/main" val="294621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machine with a blue screen&#10;&#10;AI-generated content may be incorrect.">
            <a:extLst>
              <a:ext uri="{FF2B5EF4-FFF2-40B4-BE49-F238E27FC236}">
                <a16:creationId xmlns:a16="http://schemas.microsoft.com/office/drawing/2014/main" id="{E16DA268-90F8-0706-6D68-02FA0F92C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196" y="3489546"/>
            <a:ext cx="3330205" cy="2500534"/>
          </a:xfrm>
          <a:prstGeom prst="rect">
            <a:avLst/>
          </a:prstGeom>
        </p:spPr>
      </p:pic>
      <p:pic>
        <p:nvPicPr>
          <p:cNvPr id="12" name="Picture 11" descr="Several grey electronic devices&#10;&#10;AI-generated content may be incorrect.">
            <a:extLst>
              <a:ext uri="{FF2B5EF4-FFF2-40B4-BE49-F238E27FC236}">
                <a16:creationId xmlns:a16="http://schemas.microsoft.com/office/drawing/2014/main" id="{CA2B0B25-1C2A-07AE-33C3-580B20869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059" y="670975"/>
            <a:ext cx="3592494" cy="2392656"/>
          </a:xfrm>
          <a:prstGeom prst="rect">
            <a:avLst/>
          </a:prstGeom>
        </p:spPr>
      </p:pic>
      <p:sp>
        <p:nvSpPr>
          <p:cNvPr id="2" name="Title 1">
            <a:extLst>
              <a:ext uri="{FF2B5EF4-FFF2-40B4-BE49-F238E27FC236}">
                <a16:creationId xmlns:a16="http://schemas.microsoft.com/office/drawing/2014/main" id="{91673228-89A0-8672-7A73-03E78E09903A}"/>
              </a:ext>
            </a:extLst>
          </p:cNvPr>
          <p:cNvSpPr>
            <a:spLocks noGrp="1"/>
          </p:cNvSpPr>
          <p:nvPr>
            <p:ph type="title"/>
          </p:nvPr>
        </p:nvSpPr>
        <p:spPr/>
        <p:txBody>
          <a:bodyPr/>
          <a:lstStyle/>
          <a:p>
            <a:r>
              <a:rPr lang="en-GB" dirty="0"/>
              <a:t>Equipment</a:t>
            </a:r>
            <a:endParaRPr lang="en-NL" dirty="0"/>
          </a:p>
        </p:txBody>
      </p:sp>
      <p:pic>
        <p:nvPicPr>
          <p:cNvPr id="6" name="Content Placeholder 5" descr="A blue machine with a screen&#10;&#10;AI-generated content may be incorrect.">
            <a:extLst>
              <a:ext uri="{FF2B5EF4-FFF2-40B4-BE49-F238E27FC236}">
                <a16:creationId xmlns:a16="http://schemas.microsoft.com/office/drawing/2014/main" id="{8A127D10-84BC-1EF7-5EBF-552009D6E5A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116732" y="1386237"/>
            <a:ext cx="2523296" cy="1894655"/>
          </a:xfrm>
        </p:spPr>
      </p:pic>
      <p:sp>
        <p:nvSpPr>
          <p:cNvPr id="4" name="Slide Number Placeholder 3">
            <a:extLst>
              <a:ext uri="{FF2B5EF4-FFF2-40B4-BE49-F238E27FC236}">
                <a16:creationId xmlns:a16="http://schemas.microsoft.com/office/drawing/2014/main" id="{752D5447-6965-85E3-C60A-9DD3E43547D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389"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nl-NL" altLang="en-US" sz="389"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A machine with a blue cabinet&#10;&#10;AI-generated content may be incorrect.">
            <a:extLst>
              <a:ext uri="{FF2B5EF4-FFF2-40B4-BE49-F238E27FC236}">
                <a16:creationId xmlns:a16="http://schemas.microsoft.com/office/drawing/2014/main" id="{C1661BB9-5C55-1301-901A-4D9975C1A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73315" y="2482750"/>
            <a:ext cx="3742868" cy="2810390"/>
          </a:xfrm>
          <a:prstGeom prst="rect">
            <a:avLst/>
          </a:prstGeom>
        </p:spPr>
      </p:pic>
      <p:pic>
        <p:nvPicPr>
          <p:cNvPr id="16" name="Picture 15" descr="A machine with a microscope&#10;&#10;AI-generated content may be incorrect.">
            <a:extLst>
              <a:ext uri="{FF2B5EF4-FFF2-40B4-BE49-F238E27FC236}">
                <a16:creationId xmlns:a16="http://schemas.microsoft.com/office/drawing/2014/main" id="{76621556-1AC4-0B12-FEA6-210250ADC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3081" y="224399"/>
            <a:ext cx="2810391" cy="2109165"/>
          </a:xfrm>
          <a:prstGeom prst="rect">
            <a:avLst/>
          </a:prstGeom>
        </p:spPr>
      </p:pic>
      <p:pic>
        <p:nvPicPr>
          <p:cNvPr id="10" name="Picture 9" descr="A close-up of several scientific equipment&#10;&#10;AI-generated content may be incorrect.">
            <a:extLst>
              <a:ext uri="{FF2B5EF4-FFF2-40B4-BE49-F238E27FC236}">
                <a16:creationId xmlns:a16="http://schemas.microsoft.com/office/drawing/2014/main" id="{D531D09D-5289-A097-4711-DCA9614DE1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953" y="3489546"/>
            <a:ext cx="3592494" cy="2697479"/>
          </a:xfrm>
          <a:prstGeom prst="rect">
            <a:avLst/>
          </a:prstGeom>
        </p:spPr>
      </p:pic>
    </p:spTree>
    <p:extLst>
      <p:ext uri="{BB962C8B-B14F-4D97-AF65-F5344CB8AC3E}">
        <p14:creationId xmlns:p14="http://schemas.microsoft.com/office/powerpoint/2010/main" val="566915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65EB-7F80-64AA-B595-766F8CB95E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A31B1-24E1-C97A-E282-91E8EF1C31CB}"/>
              </a:ext>
            </a:extLst>
          </p:cNvPr>
          <p:cNvSpPr>
            <a:spLocks noGrp="1"/>
          </p:cNvSpPr>
          <p:nvPr>
            <p:ph type="title"/>
          </p:nvPr>
        </p:nvSpPr>
        <p:spPr/>
        <p:txBody>
          <a:bodyPr/>
          <a:lstStyle/>
          <a:p>
            <a:r>
              <a:rPr lang="en-GB" dirty="0"/>
              <a:t>Booking system</a:t>
            </a:r>
            <a:endParaRPr lang="en-NL" dirty="0"/>
          </a:p>
        </p:txBody>
      </p:sp>
      <p:sp>
        <p:nvSpPr>
          <p:cNvPr id="3" name="Content Placeholder 2">
            <a:extLst>
              <a:ext uri="{FF2B5EF4-FFF2-40B4-BE49-F238E27FC236}">
                <a16:creationId xmlns:a16="http://schemas.microsoft.com/office/drawing/2014/main" id="{6E219D91-A1E3-99D7-33CF-D828B453324B}"/>
              </a:ext>
            </a:extLst>
          </p:cNvPr>
          <p:cNvSpPr>
            <a:spLocks noGrp="1"/>
          </p:cNvSpPr>
          <p:nvPr>
            <p:ph idx="1"/>
          </p:nvPr>
        </p:nvSpPr>
        <p:spPr/>
        <p:txBody>
          <a:bodyPr/>
          <a:lstStyle/>
          <a:p>
            <a:r>
              <a:rPr lang="en-GB" dirty="0"/>
              <a:t>Web page for reserving equipment</a:t>
            </a:r>
          </a:p>
          <a:p>
            <a:endParaRPr lang="en-GB" dirty="0"/>
          </a:p>
          <a:p>
            <a:r>
              <a:rPr lang="en-GB" dirty="0"/>
              <a:t>First time: log in, then send Frank/Dennis/</a:t>
            </a:r>
            <a:r>
              <a:rPr lang="en-GB" dirty="0" err="1"/>
              <a:t>JanZ</a:t>
            </a:r>
            <a:r>
              <a:rPr lang="en-GB" dirty="0"/>
              <a:t> an email requesting to activate your account</a:t>
            </a:r>
          </a:p>
          <a:p>
            <a:endParaRPr lang="en-GB" dirty="0"/>
          </a:p>
          <a:p>
            <a:endParaRPr lang="en-NL" dirty="0"/>
          </a:p>
        </p:txBody>
      </p:sp>
      <p:sp>
        <p:nvSpPr>
          <p:cNvPr id="4" name="Slide Number Placeholder 3">
            <a:extLst>
              <a:ext uri="{FF2B5EF4-FFF2-40B4-BE49-F238E27FC236}">
                <a16:creationId xmlns:a16="http://schemas.microsoft.com/office/drawing/2014/main" id="{BE4CAFBB-A467-0A20-8556-2DA25833245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F25EA314-1CDD-A75C-017E-79E9380ED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954" y="2023990"/>
            <a:ext cx="7410091" cy="3982924"/>
          </a:xfrm>
          <a:prstGeom prst="rect">
            <a:avLst/>
          </a:prstGeom>
        </p:spPr>
      </p:pic>
    </p:spTree>
    <p:extLst>
      <p:ext uri="{BB962C8B-B14F-4D97-AF65-F5344CB8AC3E}">
        <p14:creationId xmlns:p14="http://schemas.microsoft.com/office/powerpoint/2010/main" val="7480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grey electronic devices&#10;&#10;AI-generated content may be incorrect.">
            <a:extLst>
              <a:ext uri="{FF2B5EF4-FFF2-40B4-BE49-F238E27FC236}">
                <a16:creationId xmlns:a16="http://schemas.microsoft.com/office/drawing/2014/main" id="{5398778F-ED49-6B47-EF7C-D9F48D76A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657" y="2147100"/>
            <a:ext cx="5184006" cy="3452629"/>
          </a:xfrm>
          <a:prstGeom prst="rect">
            <a:avLst/>
          </a:prstGeom>
        </p:spPr>
      </p:pic>
      <p:sp>
        <p:nvSpPr>
          <p:cNvPr id="2" name="Title 1">
            <a:extLst>
              <a:ext uri="{FF2B5EF4-FFF2-40B4-BE49-F238E27FC236}">
                <a16:creationId xmlns:a16="http://schemas.microsoft.com/office/drawing/2014/main" id="{84610956-B411-1B4A-3624-6247E744FBB9}"/>
              </a:ext>
            </a:extLst>
          </p:cNvPr>
          <p:cNvSpPr>
            <a:spLocks noGrp="1"/>
          </p:cNvSpPr>
          <p:nvPr>
            <p:ph type="title"/>
          </p:nvPr>
        </p:nvSpPr>
        <p:spPr>
          <a:xfrm>
            <a:off x="476852" y="361472"/>
            <a:ext cx="7847921" cy="758776"/>
          </a:xfrm>
        </p:spPr>
        <p:txBody>
          <a:bodyPr/>
          <a:lstStyle/>
          <a:p>
            <a:r>
              <a:rPr lang="en-GB" dirty="0"/>
              <a:t>Supercritical fluid chromatography (SFC)</a:t>
            </a:r>
            <a:endParaRPr lang="en-NL" dirty="0"/>
          </a:p>
        </p:txBody>
      </p:sp>
      <p:sp>
        <p:nvSpPr>
          <p:cNvPr id="3" name="Content Placeholder 2">
            <a:extLst>
              <a:ext uri="{FF2B5EF4-FFF2-40B4-BE49-F238E27FC236}">
                <a16:creationId xmlns:a16="http://schemas.microsoft.com/office/drawing/2014/main" id="{9B77C8F7-56E6-3866-EEF5-A967B5192402}"/>
              </a:ext>
            </a:extLst>
          </p:cNvPr>
          <p:cNvSpPr>
            <a:spLocks noGrp="1"/>
          </p:cNvSpPr>
          <p:nvPr>
            <p:ph idx="1"/>
          </p:nvPr>
        </p:nvSpPr>
        <p:spPr>
          <a:xfrm>
            <a:off x="248337" y="1120248"/>
            <a:ext cx="7847833" cy="4301725"/>
          </a:xfrm>
        </p:spPr>
        <p:txBody>
          <a:bodyPr/>
          <a:lstStyle/>
          <a:p>
            <a:r>
              <a:rPr lang="en-GB" dirty="0"/>
              <a:t>Form of chromatography that uses supercritical fluid (e.g., CO</a:t>
            </a:r>
            <a:r>
              <a:rPr lang="en-GB" baseline="-25000" dirty="0"/>
              <a:t>2</a:t>
            </a:r>
            <a:r>
              <a:rPr lang="en-GB" dirty="0"/>
              <a:t>) as mobile phase</a:t>
            </a:r>
          </a:p>
          <a:p>
            <a:pPr lvl="1"/>
            <a:r>
              <a:rPr lang="en-GB" dirty="0"/>
              <a:t>In combination eluents such as methanol, ethanol, isopropanol (+ acid/base)</a:t>
            </a:r>
          </a:p>
          <a:p>
            <a:endParaRPr lang="en-GB" dirty="0"/>
          </a:p>
          <a:p>
            <a:r>
              <a:rPr lang="en-GB" dirty="0"/>
              <a:t>Main use:</a:t>
            </a:r>
          </a:p>
          <a:p>
            <a:pPr lvl="1"/>
            <a:r>
              <a:rPr lang="en-GB" dirty="0"/>
              <a:t>For analysis and purification of low to moderate mol. weight compounds</a:t>
            </a:r>
          </a:p>
          <a:p>
            <a:pPr lvl="1"/>
            <a:r>
              <a:rPr lang="en-GB" dirty="0"/>
              <a:t>Thermally labile compounds</a:t>
            </a:r>
          </a:p>
          <a:p>
            <a:pPr lvl="1"/>
            <a:r>
              <a:rPr lang="en-GB" dirty="0"/>
              <a:t>Separation of </a:t>
            </a:r>
            <a:r>
              <a:rPr lang="en-GB" b="1" u="sng" dirty="0"/>
              <a:t>chiral compounds</a:t>
            </a:r>
          </a:p>
          <a:p>
            <a:pPr marL="0" indent="0">
              <a:buNone/>
            </a:pPr>
            <a:endParaRPr lang="en-GB" dirty="0"/>
          </a:p>
          <a:p>
            <a:r>
              <a:rPr lang="en-GB" dirty="0"/>
              <a:t>Mass detector available </a:t>
            </a:r>
          </a:p>
          <a:p>
            <a:endParaRPr lang="en-GB" dirty="0"/>
          </a:p>
          <a:p>
            <a:r>
              <a:rPr lang="en-GB" dirty="0"/>
              <a:t>Instrument can be found in wing 1, floor 3</a:t>
            </a:r>
          </a:p>
          <a:p>
            <a:pPr marL="0" indent="0">
              <a:buNone/>
            </a:pPr>
            <a:endParaRPr lang="en-GB" dirty="0"/>
          </a:p>
          <a:p>
            <a:r>
              <a:rPr lang="en-GB" dirty="0"/>
              <a:t>Training: Frank Veldhuizen </a:t>
            </a:r>
          </a:p>
          <a:p>
            <a:pPr marL="0" indent="0">
              <a:buNone/>
            </a:pPr>
            <a:endParaRPr lang="en-GB" dirty="0"/>
          </a:p>
        </p:txBody>
      </p:sp>
      <p:sp>
        <p:nvSpPr>
          <p:cNvPr id="4" name="Slide Number Placeholder 3">
            <a:extLst>
              <a:ext uri="{FF2B5EF4-FFF2-40B4-BE49-F238E27FC236}">
                <a16:creationId xmlns:a16="http://schemas.microsoft.com/office/drawing/2014/main" id="{2E308BCE-34FB-FB94-23BD-E86C734081A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65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81A3-B051-9CEC-B72D-E7EFEAC9B039}"/>
              </a:ext>
            </a:extLst>
          </p:cNvPr>
          <p:cNvSpPr>
            <a:spLocks noGrp="1"/>
          </p:cNvSpPr>
          <p:nvPr>
            <p:ph type="title"/>
          </p:nvPr>
        </p:nvSpPr>
        <p:spPr>
          <a:xfrm>
            <a:off x="468298" y="506438"/>
            <a:ext cx="7847921" cy="343954"/>
          </a:xfrm>
        </p:spPr>
        <p:txBody>
          <a:bodyPr/>
          <a:lstStyle/>
          <a:p>
            <a:r>
              <a:rPr lang="en-GB" dirty="0"/>
              <a:t>Preparative HPLC (Prep-HPLC) </a:t>
            </a:r>
            <a:r>
              <a:rPr lang="en-GB" dirty="0" err="1"/>
              <a:t>Büchi</a:t>
            </a:r>
            <a:endParaRPr lang="en-NL" dirty="0"/>
          </a:p>
        </p:txBody>
      </p:sp>
      <p:sp>
        <p:nvSpPr>
          <p:cNvPr id="3" name="Content Placeholder 2">
            <a:extLst>
              <a:ext uri="{FF2B5EF4-FFF2-40B4-BE49-F238E27FC236}">
                <a16:creationId xmlns:a16="http://schemas.microsoft.com/office/drawing/2014/main" id="{AEF0A205-43DB-54B5-CFA7-B0C28A99B6F1}"/>
              </a:ext>
            </a:extLst>
          </p:cNvPr>
          <p:cNvSpPr>
            <a:spLocks noGrp="1"/>
          </p:cNvSpPr>
          <p:nvPr>
            <p:ph idx="1"/>
          </p:nvPr>
        </p:nvSpPr>
        <p:spPr>
          <a:xfrm>
            <a:off x="367715" y="1054903"/>
            <a:ext cx="4813712" cy="2620986"/>
          </a:xfrm>
        </p:spPr>
        <p:txBody>
          <a:bodyPr/>
          <a:lstStyle/>
          <a:p>
            <a:r>
              <a:rPr lang="en-GB" dirty="0"/>
              <a:t>Purification of final compounds</a:t>
            </a:r>
          </a:p>
          <a:p>
            <a:pPr marL="0" indent="0">
              <a:buNone/>
            </a:pPr>
            <a:endParaRPr lang="en-GB" dirty="0"/>
          </a:p>
          <a:p>
            <a:r>
              <a:rPr lang="en-GB" dirty="0"/>
              <a:t>Automatic fraction collector</a:t>
            </a:r>
          </a:p>
          <a:p>
            <a:endParaRPr lang="en-GB" dirty="0"/>
          </a:p>
          <a:p>
            <a:r>
              <a:rPr lang="en-GB" dirty="0"/>
              <a:t>Instrument can be found in wing 1, floor 3</a:t>
            </a:r>
          </a:p>
          <a:p>
            <a:pPr marL="0" indent="0">
              <a:buNone/>
            </a:pPr>
            <a:endParaRPr lang="en-GB" dirty="0"/>
          </a:p>
          <a:p>
            <a:r>
              <a:rPr lang="en-GB" dirty="0"/>
              <a:t>Training: Frank Veldhuizen </a:t>
            </a:r>
          </a:p>
          <a:p>
            <a:endParaRPr lang="en-GB" dirty="0"/>
          </a:p>
          <a:p>
            <a:endParaRPr lang="en-GB" dirty="0"/>
          </a:p>
          <a:p>
            <a:endParaRPr lang="en-NL" dirty="0"/>
          </a:p>
        </p:txBody>
      </p:sp>
      <p:sp>
        <p:nvSpPr>
          <p:cNvPr id="4" name="Slide Number Placeholder 3">
            <a:extLst>
              <a:ext uri="{FF2B5EF4-FFF2-40B4-BE49-F238E27FC236}">
                <a16:creationId xmlns:a16="http://schemas.microsoft.com/office/drawing/2014/main" id="{C1457E93-F153-357A-3BC2-F2B31232136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A41CE312-6CAA-2611-A5D3-1BB2D81DF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75199" y="1146826"/>
            <a:ext cx="5140890" cy="3860115"/>
          </a:xfrm>
          <a:prstGeom prst="rect">
            <a:avLst/>
          </a:prstGeom>
        </p:spPr>
      </p:pic>
    </p:spTree>
    <p:extLst>
      <p:ext uri="{BB962C8B-B14F-4D97-AF65-F5344CB8AC3E}">
        <p14:creationId xmlns:p14="http://schemas.microsoft.com/office/powerpoint/2010/main" val="38275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and blue machine&#10;&#10;AI-generated content may be incorrect.">
            <a:extLst>
              <a:ext uri="{FF2B5EF4-FFF2-40B4-BE49-F238E27FC236}">
                <a16:creationId xmlns:a16="http://schemas.microsoft.com/office/drawing/2014/main" id="{3B092C15-87DD-A55F-1DF7-543C2C6F4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012" y="2109715"/>
            <a:ext cx="4000500" cy="3429000"/>
          </a:xfrm>
          <a:prstGeom prst="rect">
            <a:avLst/>
          </a:prstGeom>
        </p:spPr>
      </p:pic>
      <p:sp>
        <p:nvSpPr>
          <p:cNvPr id="2" name="Title 1">
            <a:extLst>
              <a:ext uri="{FF2B5EF4-FFF2-40B4-BE49-F238E27FC236}">
                <a16:creationId xmlns:a16="http://schemas.microsoft.com/office/drawing/2014/main" id="{659C7136-B7F1-F085-5727-6F63FD11255D}"/>
              </a:ext>
            </a:extLst>
          </p:cNvPr>
          <p:cNvSpPr>
            <a:spLocks noGrp="1"/>
          </p:cNvSpPr>
          <p:nvPr>
            <p:ph type="title"/>
          </p:nvPr>
        </p:nvSpPr>
        <p:spPr>
          <a:xfrm>
            <a:off x="663189" y="506438"/>
            <a:ext cx="7847921" cy="758776"/>
          </a:xfrm>
        </p:spPr>
        <p:txBody>
          <a:bodyPr/>
          <a:lstStyle/>
          <a:p>
            <a:r>
              <a:rPr lang="en-GB" dirty="0"/>
              <a:t>Thin-Layer Chromatography – Mass Spectrometry (TLC-MS)</a:t>
            </a:r>
            <a:endParaRPr lang="en-NL" dirty="0"/>
          </a:p>
        </p:txBody>
      </p:sp>
      <p:sp>
        <p:nvSpPr>
          <p:cNvPr id="3" name="Content Placeholder 2">
            <a:extLst>
              <a:ext uri="{FF2B5EF4-FFF2-40B4-BE49-F238E27FC236}">
                <a16:creationId xmlns:a16="http://schemas.microsoft.com/office/drawing/2014/main" id="{8D55F239-DBE9-C1A8-DFA4-1244708BFE2F}"/>
              </a:ext>
            </a:extLst>
          </p:cNvPr>
          <p:cNvSpPr>
            <a:spLocks noGrp="1"/>
          </p:cNvSpPr>
          <p:nvPr>
            <p:ph idx="1"/>
          </p:nvPr>
        </p:nvSpPr>
        <p:spPr>
          <a:xfrm>
            <a:off x="499997" y="1169964"/>
            <a:ext cx="7847833" cy="1887561"/>
          </a:xfrm>
        </p:spPr>
        <p:txBody>
          <a:bodyPr/>
          <a:lstStyle/>
          <a:p>
            <a:r>
              <a:rPr lang="en-GB" dirty="0"/>
              <a:t>Identify the mass of spots on a TLC plate</a:t>
            </a:r>
          </a:p>
          <a:p>
            <a:endParaRPr lang="en-GB" dirty="0"/>
          </a:p>
          <a:p>
            <a:r>
              <a:rPr lang="en-GB" dirty="0"/>
              <a:t>Rf value must be known and TLC plate should </a:t>
            </a:r>
            <a:r>
              <a:rPr lang="en-GB" b="1" u="sng" dirty="0"/>
              <a:t>not be stained</a:t>
            </a:r>
            <a:endParaRPr lang="en-GB" dirty="0"/>
          </a:p>
          <a:p>
            <a:pPr marL="0" indent="0">
              <a:buNone/>
            </a:pPr>
            <a:endParaRPr lang="en-GB" dirty="0"/>
          </a:p>
          <a:p>
            <a:r>
              <a:rPr lang="en-GB" dirty="0"/>
              <a:t>Instrument can be found in wing 1, floor 3</a:t>
            </a:r>
          </a:p>
          <a:p>
            <a:pPr marL="0" indent="0">
              <a:buNone/>
            </a:pPr>
            <a:endParaRPr lang="en-GB" dirty="0"/>
          </a:p>
          <a:p>
            <a:r>
              <a:rPr lang="en-GB" dirty="0"/>
              <a:t>Training: Frank Veldhuizen </a:t>
            </a:r>
          </a:p>
          <a:p>
            <a:endParaRPr lang="en-GB" dirty="0"/>
          </a:p>
          <a:p>
            <a:endParaRPr lang="en-GB" dirty="0"/>
          </a:p>
          <a:p>
            <a:endParaRPr lang="en-NL" dirty="0"/>
          </a:p>
        </p:txBody>
      </p:sp>
      <p:sp>
        <p:nvSpPr>
          <p:cNvPr id="4" name="Slide Number Placeholder 3">
            <a:extLst>
              <a:ext uri="{FF2B5EF4-FFF2-40B4-BE49-F238E27FC236}">
                <a16:creationId xmlns:a16="http://schemas.microsoft.com/office/drawing/2014/main" id="{D6D52C6F-3742-A0CA-9FE4-37A25DB687A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706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A004-33D1-9E72-2277-2E2AD888B398}"/>
              </a:ext>
            </a:extLst>
          </p:cNvPr>
          <p:cNvSpPr>
            <a:spLocks noGrp="1"/>
          </p:cNvSpPr>
          <p:nvPr>
            <p:ph type="title"/>
          </p:nvPr>
        </p:nvSpPr>
        <p:spPr>
          <a:xfrm>
            <a:off x="632969" y="506595"/>
            <a:ext cx="7847921" cy="361804"/>
          </a:xfrm>
        </p:spPr>
        <p:txBody>
          <a:bodyPr/>
          <a:lstStyle/>
          <a:p>
            <a:r>
              <a:rPr lang="en-GB" dirty="0"/>
              <a:t>Biotage microwave synthesizer</a:t>
            </a:r>
            <a:endParaRPr lang="en-NL" dirty="0"/>
          </a:p>
        </p:txBody>
      </p:sp>
      <p:sp>
        <p:nvSpPr>
          <p:cNvPr id="3" name="Content Placeholder 2">
            <a:extLst>
              <a:ext uri="{FF2B5EF4-FFF2-40B4-BE49-F238E27FC236}">
                <a16:creationId xmlns:a16="http://schemas.microsoft.com/office/drawing/2014/main" id="{E1099516-52FF-BB07-4B5F-DA32BF8AC7E2}"/>
              </a:ext>
            </a:extLst>
          </p:cNvPr>
          <p:cNvSpPr>
            <a:spLocks noGrp="1"/>
          </p:cNvSpPr>
          <p:nvPr>
            <p:ph idx="1"/>
          </p:nvPr>
        </p:nvSpPr>
        <p:spPr>
          <a:xfrm>
            <a:off x="348803" y="1033727"/>
            <a:ext cx="7847833" cy="1613453"/>
          </a:xfrm>
        </p:spPr>
        <p:txBody>
          <a:bodyPr/>
          <a:lstStyle/>
          <a:p>
            <a:r>
              <a:rPr lang="en-US" dirty="0"/>
              <a:t>Enables automated synthesis under demanding reaction conditions of up </a:t>
            </a:r>
            <a:r>
              <a:rPr lang="en-US" b="1" u="sng" dirty="0"/>
              <a:t>to 300 °C and 30 bar</a:t>
            </a:r>
          </a:p>
          <a:p>
            <a:endParaRPr lang="en-US" dirty="0"/>
          </a:p>
          <a:p>
            <a:r>
              <a:rPr lang="en-US" dirty="0"/>
              <a:t>Special glassware capable of withstanding high temperatures and high pressures is required</a:t>
            </a:r>
          </a:p>
          <a:p>
            <a:pPr marL="0" indent="0">
              <a:buNone/>
            </a:pPr>
            <a:endParaRPr lang="en-GB" dirty="0"/>
          </a:p>
          <a:p>
            <a:r>
              <a:rPr lang="en-GB" dirty="0"/>
              <a:t>Huygens and Mercator</a:t>
            </a:r>
          </a:p>
          <a:p>
            <a:endParaRPr lang="en-GB" dirty="0"/>
          </a:p>
          <a:p>
            <a:r>
              <a:rPr lang="en-GB" dirty="0"/>
              <a:t>Training: Frank Veldhuizen </a:t>
            </a:r>
          </a:p>
          <a:p>
            <a:endParaRPr lang="en-GB" dirty="0"/>
          </a:p>
          <a:p>
            <a:endParaRPr lang="en-GB" dirty="0"/>
          </a:p>
          <a:p>
            <a:endParaRPr lang="en-NL" dirty="0"/>
          </a:p>
        </p:txBody>
      </p:sp>
      <p:sp>
        <p:nvSpPr>
          <p:cNvPr id="4" name="Slide Number Placeholder 3">
            <a:extLst>
              <a:ext uri="{FF2B5EF4-FFF2-40B4-BE49-F238E27FC236}">
                <a16:creationId xmlns:a16="http://schemas.microsoft.com/office/drawing/2014/main" id="{754B7FD7-2E51-C922-8DAC-CD90AEB1839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descr="A machine with a screen&#10;&#10;AI-generated content may be incorrect.">
            <a:extLst>
              <a:ext uri="{FF2B5EF4-FFF2-40B4-BE49-F238E27FC236}">
                <a16:creationId xmlns:a16="http://schemas.microsoft.com/office/drawing/2014/main" id="{5B9D9270-C13F-6043-9CAC-AFCCFCF6A9FE}"/>
              </a:ext>
            </a:extLst>
          </p:cNvPr>
          <p:cNvPicPr>
            <a:picLocks noChangeAspect="1"/>
          </p:cNvPicPr>
          <p:nvPr/>
        </p:nvPicPr>
        <p:blipFill>
          <a:blip r:embed="rId2">
            <a:extLst>
              <a:ext uri="{28A0092B-C50C-407E-A947-70E740481C1C}">
                <a14:useLocalDpi xmlns:a14="http://schemas.microsoft.com/office/drawing/2010/main" val="0"/>
              </a:ext>
            </a:extLst>
          </a:blip>
          <a:srcRect l="19083" t="17181" r="13193" b="6349"/>
          <a:stretch/>
        </p:blipFill>
        <p:spPr>
          <a:xfrm>
            <a:off x="4572000" y="2004731"/>
            <a:ext cx="4279344" cy="3626376"/>
          </a:xfrm>
          <a:prstGeom prst="rect">
            <a:avLst/>
          </a:prstGeom>
        </p:spPr>
      </p:pic>
    </p:spTree>
    <p:extLst>
      <p:ext uri="{BB962C8B-B14F-4D97-AF65-F5344CB8AC3E}">
        <p14:creationId xmlns:p14="http://schemas.microsoft.com/office/powerpoint/2010/main" val="233920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72CD0C-9986-4166-9C85-0F0612648880}"/>
              </a:ext>
            </a:extLst>
          </p:cNvPr>
          <p:cNvSpPr>
            <a:spLocks noGrp="1"/>
          </p:cNvSpPr>
          <p:nvPr>
            <p:ph type="title"/>
          </p:nvPr>
        </p:nvSpPr>
        <p:spPr>
          <a:xfrm>
            <a:off x="632890" y="294203"/>
            <a:ext cx="7847921" cy="758776"/>
          </a:xfrm>
        </p:spPr>
        <p:txBody>
          <a:bodyPr/>
          <a:lstStyle/>
          <a:p>
            <a:pPr algn="ctr"/>
            <a:r>
              <a:rPr lang="nl-NL" dirty="0"/>
              <a:t>General information</a:t>
            </a:r>
          </a:p>
        </p:txBody>
      </p:sp>
      <p:sp>
        <p:nvSpPr>
          <p:cNvPr id="3" name="Tijdelijke aanduiding voor inhoud 2">
            <a:extLst>
              <a:ext uri="{FF2B5EF4-FFF2-40B4-BE49-F238E27FC236}">
                <a16:creationId xmlns:a16="http://schemas.microsoft.com/office/drawing/2014/main" id="{B5E5B625-B908-4022-9922-7F9C5D19FAE5}"/>
              </a:ext>
            </a:extLst>
          </p:cNvPr>
          <p:cNvSpPr>
            <a:spLocks noGrp="1"/>
          </p:cNvSpPr>
          <p:nvPr>
            <p:ph idx="1"/>
          </p:nvPr>
        </p:nvSpPr>
        <p:spPr>
          <a:xfrm>
            <a:off x="632890" y="1165860"/>
            <a:ext cx="7847833" cy="4401079"/>
          </a:xfrm>
        </p:spPr>
        <p:txBody>
          <a:bodyPr/>
          <a:lstStyle/>
          <a:p>
            <a:r>
              <a:rPr lang="nl-NL" dirty="0" err="1"/>
              <a:t>Location</a:t>
            </a:r>
            <a:r>
              <a:rPr lang="nl-NL" dirty="0"/>
              <a:t>: Wing 03.1, Mercator III, Floor 3</a:t>
            </a:r>
          </a:p>
          <a:p>
            <a:endParaRPr lang="nl-NL" dirty="0"/>
          </a:p>
          <a:p>
            <a:r>
              <a:rPr lang="nl-NL" dirty="0" err="1"/>
              <a:t>Working</a:t>
            </a:r>
            <a:r>
              <a:rPr lang="nl-NL" dirty="0"/>
              <a:t> hours: Mo-Fr, 08.30–17.00 h</a:t>
            </a:r>
          </a:p>
          <a:p>
            <a:endParaRPr lang="nl-NL" dirty="0"/>
          </a:p>
          <a:p>
            <a:r>
              <a:rPr lang="nl-NL" dirty="0" err="1"/>
              <a:t>Working</a:t>
            </a:r>
            <a:r>
              <a:rPr lang="nl-NL" dirty="0"/>
              <a:t> in </a:t>
            </a:r>
            <a:r>
              <a:rPr lang="nl-NL" dirty="0" err="1"/>
              <a:t>the</a:t>
            </a:r>
            <a:r>
              <a:rPr lang="nl-NL" dirty="0"/>
              <a:t> lab is </a:t>
            </a:r>
            <a:r>
              <a:rPr lang="nl-NL" dirty="0" err="1"/>
              <a:t>only</a:t>
            </a:r>
            <a:r>
              <a:rPr lang="nl-NL" dirty="0"/>
              <a:t> </a:t>
            </a:r>
            <a:r>
              <a:rPr lang="nl-NL" dirty="0" err="1"/>
              <a:t>allowed</a:t>
            </a:r>
            <a:r>
              <a:rPr lang="nl-NL" dirty="0"/>
              <a:t> </a:t>
            </a:r>
            <a:r>
              <a:rPr lang="nl-NL" dirty="0" err="1"/>
              <a:t>with</a:t>
            </a:r>
            <a:r>
              <a:rPr lang="nl-NL" dirty="0"/>
              <a:t> employee supervisor present</a:t>
            </a:r>
          </a:p>
          <a:p>
            <a:endParaRPr lang="nl-NL" dirty="0"/>
          </a:p>
          <a:p>
            <a:endParaRPr lang="en-US" dirty="0"/>
          </a:p>
          <a:p>
            <a:r>
              <a:rPr lang="en-US" dirty="0"/>
              <a:t>Weekly</a:t>
            </a:r>
            <a:r>
              <a:rPr lang="en-US" i="1" dirty="0"/>
              <a:t> Synthetic Organic Chemistry group meetings:</a:t>
            </a:r>
            <a:r>
              <a:rPr lang="en-US" dirty="0"/>
              <a:t> Thursdays from 9:00-10:00 h  </a:t>
            </a:r>
          </a:p>
          <a:p>
            <a:pPr marL="0" indent="0">
              <a:buNone/>
            </a:pPr>
            <a:r>
              <a:rPr lang="en-US" dirty="0"/>
              <a:t>	Attendance is mandatory</a:t>
            </a:r>
          </a:p>
          <a:p>
            <a:endParaRPr lang="en-US" dirty="0"/>
          </a:p>
          <a:p>
            <a:r>
              <a:rPr lang="en-US" dirty="0"/>
              <a:t>Most projects have </a:t>
            </a:r>
            <a:r>
              <a:rPr lang="en-US" i="1" dirty="0"/>
              <a:t>weekly progress meetings</a:t>
            </a:r>
            <a:r>
              <a:rPr lang="en-US" dirty="0"/>
              <a:t>: date and time varies</a:t>
            </a:r>
          </a:p>
          <a:p>
            <a:endParaRPr lang="en-US" dirty="0"/>
          </a:p>
          <a:p>
            <a:r>
              <a:rPr lang="en-US" dirty="0"/>
              <a:t>IMM colloquia: Tuesdays from 16-17 h (Theme 2 and IMM colloquium): add the </a:t>
            </a:r>
            <a:r>
              <a:rPr lang="en-US" dirty="0">
                <a:hlinkClick r:id="rId2"/>
              </a:rPr>
              <a:t>Rutjes-group@ru.nl</a:t>
            </a:r>
            <a:r>
              <a:rPr lang="en-US" dirty="0"/>
              <a:t> calendar!</a:t>
            </a:r>
          </a:p>
          <a:p>
            <a:pPr marL="189975" lvl="1" indent="0">
              <a:buNone/>
            </a:pPr>
            <a:r>
              <a:rPr lang="en-US" dirty="0"/>
              <a:t>	Attendance is mandatory</a:t>
            </a:r>
          </a:p>
          <a:p>
            <a:endParaRPr lang="en-US" dirty="0"/>
          </a:p>
          <a:p>
            <a:r>
              <a:rPr lang="en-US" dirty="0"/>
              <a:t>Much more information is available on a </a:t>
            </a:r>
            <a:r>
              <a:rPr lang="en-GB" sz="1400" dirty="0"/>
              <a:t>Wiki: </a:t>
            </a:r>
            <a:r>
              <a:rPr lang="en-GB" sz="1400" dirty="0">
                <a:hlinkClick r:id="rId3"/>
              </a:rPr>
              <a:t>https://wiki.synorgchem.science.ru.nl/</a:t>
            </a:r>
            <a:endParaRPr lang="en-GB" sz="1400" dirty="0"/>
          </a:p>
          <a:p>
            <a:endParaRPr lang="en-GB" sz="1400" dirty="0"/>
          </a:p>
          <a:p>
            <a:endParaRPr lang="en-US" dirty="0"/>
          </a:p>
          <a:p>
            <a:pPr marL="0" indent="0">
              <a:buNone/>
            </a:pPr>
            <a:endParaRPr lang="en-US" dirty="0"/>
          </a:p>
          <a:p>
            <a:endParaRPr lang="nl-NL" dirty="0"/>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1707F603-AE41-439F-B29F-82FA8E72212D}"/>
              </a:ext>
            </a:extLst>
          </p:cNvPr>
          <p:cNvSpPr>
            <a:spLocks noGrp="1"/>
          </p:cNvSpPr>
          <p:nvPr>
            <p:ph type="sldNum" sz="quarter" idx="10"/>
          </p:nvPr>
        </p:nvSpPr>
        <p:spPr/>
        <p:txBody>
          <a:bodyPr/>
          <a:lstStyle/>
          <a:p>
            <a:pPr>
              <a:defRPr/>
            </a:pPr>
            <a:fld id="{4C85002C-FCF8-46D8-A611-20EF35573685}" type="slidenum">
              <a:rPr lang="nl-NL" altLang="en-US" smtClean="0"/>
              <a:pPr>
                <a:defRPr/>
              </a:pPr>
              <a:t>3</a:t>
            </a:fld>
            <a:endParaRPr lang="nl-NL" altLang="en-US"/>
          </a:p>
        </p:txBody>
      </p:sp>
    </p:spTree>
    <p:extLst>
      <p:ext uri="{BB962C8B-B14F-4D97-AF65-F5344CB8AC3E}">
        <p14:creationId xmlns:p14="http://schemas.microsoft.com/office/powerpoint/2010/main" val="22660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fade">
                                      <p:cBhvr>
                                        <p:cTn id="32" dur="500"/>
                                        <p:tgtEl>
                                          <p:spTgt spid="3">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animEffect transition="in" filter="fade">
                                      <p:cBhvr>
                                        <p:cTn id="37"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08E-1848-B721-CD33-CED955768E46}"/>
              </a:ext>
            </a:extLst>
          </p:cNvPr>
          <p:cNvSpPr>
            <a:spLocks noGrp="1"/>
          </p:cNvSpPr>
          <p:nvPr>
            <p:ph type="title"/>
          </p:nvPr>
        </p:nvSpPr>
        <p:spPr>
          <a:xfrm>
            <a:off x="632969" y="506595"/>
            <a:ext cx="7847921" cy="423847"/>
          </a:xfrm>
        </p:spPr>
        <p:txBody>
          <a:bodyPr/>
          <a:lstStyle/>
          <a:p>
            <a:r>
              <a:rPr lang="en-GB" dirty="0"/>
              <a:t>Infrared spectroscopy (IR)</a:t>
            </a:r>
            <a:endParaRPr lang="en-NL" dirty="0"/>
          </a:p>
        </p:txBody>
      </p:sp>
      <p:sp>
        <p:nvSpPr>
          <p:cNvPr id="3" name="Content Placeholder 2">
            <a:extLst>
              <a:ext uri="{FF2B5EF4-FFF2-40B4-BE49-F238E27FC236}">
                <a16:creationId xmlns:a16="http://schemas.microsoft.com/office/drawing/2014/main" id="{E65D2F13-66A7-FE0A-8AD1-72E10D28999B}"/>
              </a:ext>
            </a:extLst>
          </p:cNvPr>
          <p:cNvSpPr>
            <a:spLocks noGrp="1"/>
          </p:cNvSpPr>
          <p:nvPr>
            <p:ph idx="1"/>
          </p:nvPr>
        </p:nvSpPr>
        <p:spPr>
          <a:xfrm>
            <a:off x="632969" y="1204829"/>
            <a:ext cx="7847833" cy="4301725"/>
          </a:xfrm>
        </p:spPr>
        <p:txBody>
          <a:bodyPr/>
          <a:lstStyle/>
          <a:p>
            <a:r>
              <a:rPr lang="en-GB" dirty="0"/>
              <a:t>Infrared measurements for characterization of functional groups causing molecular bonds to vibrate, stretch, and bend at specific frequencies</a:t>
            </a:r>
          </a:p>
          <a:p>
            <a:pPr marL="0" indent="0">
              <a:buNone/>
            </a:pPr>
            <a:endParaRPr lang="en-GB" dirty="0"/>
          </a:p>
          <a:p>
            <a:r>
              <a:rPr lang="en-GB" dirty="0"/>
              <a:t>Instrument can be found in wing 2, floor 3</a:t>
            </a:r>
          </a:p>
          <a:p>
            <a:pPr marL="0" indent="0">
              <a:buNone/>
            </a:pPr>
            <a:endParaRPr lang="en-GB" dirty="0"/>
          </a:p>
          <a:p>
            <a:r>
              <a:rPr lang="en-GB" dirty="0"/>
              <a:t>Training: Frank Veldhuizen </a:t>
            </a:r>
          </a:p>
          <a:p>
            <a:endParaRPr lang="en-NL" dirty="0"/>
          </a:p>
        </p:txBody>
      </p:sp>
      <p:sp>
        <p:nvSpPr>
          <p:cNvPr id="4" name="Slide Number Placeholder 3">
            <a:extLst>
              <a:ext uri="{FF2B5EF4-FFF2-40B4-BE49-F238E27FC236}">
                <a16:creationId xmlns:a16="http://schemas.microsoft.com/office/drawing/2014/main" id="{B3DD3A93-479F-E9C5-CB3E-E823CA7A49E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A machine with a microscope&#10;&#10;AI-generated content may be incorrect.">
            <a:extLst>
              <a:ext uri="{FF2B5EF4-FFF2-40B4-BE49-F238E27FC236}">
                <a16:creationId xmlns:a16="http://schemas.microsoft.com/office/drawing/2014/main" id="{66271797-30DF-3B76-BB13-A4EA8BEA8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579" y="2267863"/>
            <a:ext cx="4315444" cy="3238691"/>
          </a:xfrm>
          <a:prstGeom prst="rect">
            <a:avLst/>
          </a:prstGeom>
        </p:spPr>
      </p:pic>
    </p:spTree>
    <p:extLst>
      <p:ext uri="{BB962C8B-B14F-4D97-AF65-F5344CB8AC3E}">
        <p14:creationId xmlns:p14="http://schemas.microsoft.com/office/powerpoint/2010/main" val="334634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6D23-9810-D90D-50A3-04F27BECA1B7}"/>
              </a:ext>
            </a:extLst>
          </p:cNvPr>
          <p:cNvSpPr>
            <a:spLocks noGrp="1"/>
          </p:cNvSpPr>
          <p:nvPr>
            <p:ph type="title"/>
          </p:nvPr>
        </p:nvSpPr>
        <p:spPr>
          <a:xfrm>
            <a:off x="227450" y="259153"/>
            <a:ext cx="4399474" cy="330167"/>
          </a:xfrm>
        </p:spPr>
        <p:txBody>
          <a:bodyPr/>
          <a:lstStyle/>
          <a:p>
            <a:r>
              <a:rPr lang="en-GB" dirty="0"/>
              <a:t>Size exclusion chromatography (SEC) </a:t>
            </a:r>
            <a:endParaRPr lang="en-NL" dirty="0"/>
          </a:p>
        </p:txBody>
      </p:sp>
      <p:sp>
        <p:nvSpPr>
          <p:cNvPr id="3" name="Content Placeholder 2">
            <a:extLst>
              <a:ext uri="{FF2B5EF4-FFF2-40B4-BE49-F238E27FC236}">
                <a16:creationId xmlns:a16="http://schemas.microsoft.com/office/drawing/2014/main" id="{A533729D-F99E-8F8B-A3CD-88E543D104BA}"/>
              </a:ext>
            </a:extLst>
          </p:cNvPr>
          <p:cNvSpPr>
            <a:spLocks noGrp="1"/>
          </p:cNvSpPr>
          <p:nvPr>
            <p:ph idx="1"/>
          </p:nvPr>
        </p:nvSpPr>
        <p:spPr>
          <a:xfrm>
            <a:off x="158439" y="961449"/>
            <a:ext cx="5302082" cy="2549502"/>
          </a:xfrm>
        </p:spPr>
        <p:txBody>
          <a:bodyPr/>
          <a:lstStyle/>
          <a:p>
            <a:r>
              <a:rPr lang="en-GB" dirty="0"/>
              <a:t>Purification of very polar high molecular weight compounds</a:t>
            </a:r>
          </a:p>
          <a:p>
            <a:endParaRPr lang="en-GB" dirty="0"/>
          </a:p>
          <a:p>
            <a:r>
              <a:rPr lang="en-GB" b="1" u="sng" dirty="0"/>
              <a:t>Bring your own </a:t>
            </a:r>
            <a:r>
              <a:rPr lang="en-GB" b="1" u="sng" dirty="0" err="1"/>
              <a:t>BioRad</a:t>
            </a:r>
            <a:r>
              <a:rPr lang="en-GB" b="1" u="sng" dirty="0"/>
              <a:t> SEC beads</a:t>
            </a:r>
            <a:r>
              <a:rPr lang="en-GB" dirty="0"/>
              <a:t>, and discuss first with Thomas Boltje</a:t>
            </a:r>
          </a:p>
          <a:p>
            <a:pPr marL="0" indent="0">
              <a:buNone/>
            </a:pPr>
            <a:endParaRPr lang="en-GB" dirty="0"/>
          </a:p>
          <a:p>
            <a:r>
              <a:rPr lang="en-GB" dirty="0"/>
              <a:t>Eluent systems:</a:t>
            </a:r>
          </a:p>
          <a:p>
            <a:pPr lvl="1"/>
            <a:r>
              <a:rPr lang="en-GB" dirty="0"/>
              <a:t>H</a:t>
            </a:r>
            <a:r>
              <a:rPr lang="en-GB" baseline="-25000" dirty="0"/>
              <a:t>2</a:t>
            </a:r>
            <a:r>
              <a:rPr lang="en-GB" dirty="0"/>
              <a:t>O or ammonium buffers</a:t>
            </a:r>
          </a:p>
          <a:p>
            <a:pPr lvl="1"/>
            <a:r>
              <a:rPr lang="en-GB" dirty="0"/>
              <a:t>Organic solvents (DCM in special cases)</a:t>
            </a:r>
          </a:p>
          <a:p>
            <a:pPr marL="0" indent="0">
              <a:buNone/>
            </a:pPr>
            <a:endParaRPr lang="en-GB" dirty="0"/>
          </a:p>
          <a:p>
            <a:r>
              <a:rPr lang="en-GB" dirty="0"/>
              <a:t>Setup can be found in Mercator III, floor 3</a:t>
            </a:r>
          </a:p>
          <a:p>
            <a:endParaRPr lang="en-GB" dirty="0"/>
          </a:p>
          <a:p>
            <a:r>
              <a:rPr lang="en-GB" dirty="0"/>
              <a:t>Training: Sam Moons &amp; Milan Hoffmann</a:t>
            </a:r>
          </a:p>
        </p:txBody>
      </p:sp>
      <p:sp>
        <p:nvSpPr>
          <p:cNvPr id="4" name="Slide Number Placeholder 3">
            <a:extLst>
              <a:ext uri="{FF2B5EF4-FFF2-40B4-BE49-F238E27FC236}">
                <a16:creationId xmlns:a16="http://schemas.microsoft.com/office/drawing/2014/main" id="{996C5627-D5C0-2E3C-DA84-E0385D7E4C4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A49EA7D0-8E06-13F4-BEBF-A870AA1A26AA}"/>
              </a:ext>
            </a:extLst>
          </p:cNvPr>
          <p:cNvPicPr>
            <a:picLocks noChangeAspect="1"/>
          </p:cNvPicPr>
          <p:nvPr/>
        </p:nvPicPr>
        <p:blipFill>
          <a:blip r:embed="rId2"/>
          <a:stretch>
            <a:fillRect/>
          </a:stretch>
        </p:blipFill>
        <p:spPr>
          <a:xfrm>
            <a:off x="5873185" y="207033"/>
            <a:ext cx="3201804" cy="5546787"/>
          </a:xfrm>
          <a:prstGeom prst="rect">
            <a:avLst/>
          </a:prstGeom>
        </p:spPr>
      </p:pic>
      <p:pic>
        <p:nvPicPr>
          <p:cNvPr id="13" name="Picture 12">
            <a:extLst>
              <a:ext uri="{FF2B5EF4-FFF2-40B4-BE49-F238E27FC236}">
                <a16:creationId xmlns:a16="http://schemas.microsoft.com/office/drawing/2014/main" id="{D9493255-88F1-D977-1DB0-E368943A6F54}"/>
              </a:ext>
            </a:extLst>
          </p:cNvPr>
          <p:cNvPicPr>
            <a:picLocks noChangeAspect="1"/>
          </p:cNvPicPr>
          <p:nvPr/>
        </p:nvPicPr>
        <p:blipFill>
          <a:blip r:embed="rId3"/>
          <a:stretch>
            <a:fillRect/>
          </a:stretch>
        </p:blipFill>
        <p:spPr>
          <a:xfrm>
            <a:off x="632969" y="4135386"/>
            <a:ext cx="4622108" cy="1761165"/>
          </a:xfrm>
          <a:prstGeom prst="rect">
            <a:avLst/>
          </a:prstGeom>
        </p:spPr>
      </p:pic>
    </p:spTree>
    <p:extLst>
      <p:ext uri="{BB962C8B-B14F-4D97-AF65-F5344CB8AC3E}">
        <p14:creationId xmlns:p14="http://schemas.microsoft.com/office/powerpoint/2010/main" val="348297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5438-FC95-B7AA-1366-CC77CB66D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377E3-6445-B5FD-DF51-967F9C6384B6}"/>
              </a:ext>
            </a:extLst>
          </p:cNvPr>
          <p:cNvSpPr>
            <a:spLocks noGrp="1"/>
          </p:cNvSpPr>
          <p:nvPr>
            <p:ph type="title"/>
          </p:nvPr>
        </p:nvSpPr>
        <p:spPr>
          <a:xfrm>
            <a:off x="219971" y="506595"/>
            <a:ext cx="4399474" cy="551585"/>
          </a:xfrm>
        </p:spPr>
        <p:txBody>
          <a:bodyPr/>
          <a:lstStyle/>
          <a:p>
            <a:r>
              <a:rPr lang="en-GB" dirty="0" err="1"/>
              <a:t>MBraun</a:t>
            </a:r>
            <a:r>
              <a:rPr lang="en-GB" dirty="0"/>
              <a:t> SPS 5 (Solvent Purification System)</a:t>
            </a:r>
            <a:endParaRPr lang="en-NL" dirty="0"/>
          </a:p>
        </p:txBody>
      </p:sp>
      <p:sp>
        <p:nvSpPr>
          <p:cNvPr id="3" name="Content Placeholder 2">
            <a:extLst>
              <a:ext uri="{FF2B5EF4-FFF2-40B4-BE49-F238E27FC236}">
                <a16:creationId xmlns:a16="http://schemas.microsoft.com/office/drawing/2014/main" id="{9027EA14-5CC7-1A08-F03B-CDD8941A9790}"/>
              </a:ext>
            </a:extLst>
          </p:cNvPr>
          <p:cNvSpPr>
            <a:spLocks noGrp="1"/>
          </p:cNvSpPr>
          <p:nvPr>
            <p:ph idx="1"/>
          </p:nvPr>
        </p:nvSpPr>
        <p:spPr>
          <a:xfrm>
            <a:off x="227450" y="1058180"/>
            <a:ext cx="4266912" cy="3082499"/>
          </a:xfrm>
        </p:spPr>
        <p:txBody>
          <a:bodyPr/>
          <a:lstStyle/>
          <a:p>
            <a:r>
              <a:rPr lang="en-GB" dirty="0"/>
              <a:t>When you require </a:t>
            </a:r>
            <a:r>
              <a:rPr lang="en-GB" b="1" u="sng" dirty="0"/>
              <a:t>dry and de-oxygenated </a:t>
            </a:r>
            <a:r>
              <a:rPr lang="en-GB" dirty="0"/>
              <a:t>solvents.</a:t>
            </a:r>
          </a:p>
          <a:p>
            <a:pPr lvl="1"/>
            <a:r>
              <a:rPr lang="en-GB" dirty="0"/>
              <a:t>Acetonitrile</a:t>
            </a:r>
          </a:p>
          <a:p>
            <a:pPr lvl="1"/>
            <a:r>
              <a:rPr lang="en-GB" dirty="0"/>
              <a:t>Diethyl ether</a:t>
            </a:r>
          </a:p>
          <a:p>
            <a:pPr lvl="1"/>
            <a:r>
              <a:rPr lang="en-GB" dirty="0"/>
              <a:t>Toluene</a:t>
            </a:r>
          </a:p>
          <a:p>
            <a:pPr lvl="1"/>
            <a:r>
              <a:rPr lang="en-GB" dirty="0"/>
              <a:t>Tetrahydrofuran</a:t>
            </a:r>
          </a:p>
          <a:p>
            <a:pPr lvl="1"/>
            <a:r>
              <a:rPr lang="en-GB" dirty="0"/>
              <a:t>Dichloromethane </a:t>
            </a:r>
          </a:p>
          <a:p>
            <a:pPr marL="0" indent="0">
              <a:buNone/>
            </a:pPr>
            <a:endParaRPr lang="en-GB" dirty="0"/>
          </a:p>
          <a:p>
            <a:r>
              <a:rPr lang="en-GB" dirty="0"/>
              <a:t>Reactions with dry conditions</a:t>
            </a:r>
          </a:p>
          <a:p>
            <a:pPr marL="0" indent="0">
              <a:buNone/>
            </a:pPr>
            <a:endParaRPr lang="en-GB" dirty="0"/>
          </a:p>
          <a:p>
            <a:r>
              <a:rPr lang="en-GB" dirty="0"/>
              <a:t>Dispenser can be found in Mercator III, and wing 1</a:t>
            </a:r>
          </a:p>
          <a:p>
            <a:endParaRPr lang="en-GB" dirty="0"/>
          </a:p>
          <a:p>
            <a:r>
              <a:rPr lang="en-GB" dirty="0"/>
              <a:t>No solvent or low pressure? Ask Hernando/Jan to change the barrel</a:t>
            </a:r>
          </a:p>
          <a:p>
            <a:endParaRPr lang="en-GB" dirty="0"/>
          </a:p>
          <a:p>
            <a:r>
              <a:rPr lang="en-GB" dirty="0"/>
              <a:t>Training: your own supervisor</a:t>
            </a:r>
          </a:p>
          <a:p>
            <a:endParaRPr lang="en-GB" dirty="0"/>
          </a:p>
        </p:txBody>
      </p:sp>
      <p:sp>
        <p:nvSpPr>
          <p:cNvPr id="4" name="Slide Number Placeholder 3">
            <a:extLst>
              <a:ext uri="{FF2B5EF4-FFF2-40B4-BE49-F238E27FC236}">
                <a16:creationId xmlns:a16="http://schemas.microsoft.com/office/drawing/2014/main" id="{D7013360-782B-189C-2C7B-5E27E9338C0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BD11CB85-9CB8-50B0-14AA-B88BA5781988}"/>
              </a:ext>
            </a:extLst>
          </p:cNvPr>
          <p:cNvPicPr>
            <a:picLocks noChangeAspect="1"/>
          </p:cNvPicPr>
          <p:nvPr/>
        </p:nvPicPr>
        <p:blipFill>
          <a:blip r:embed="rId2"/>
          <a:stretch>
            <a:fillRect/>
          </a:stretch>
        </p:blipFill>
        <p:spPr>
          <a:xfrm>
            <a:off x="4727276" y="200979"/>
            <a:ext cx="4334098" cy="5621866"/>
          </a:xfrm>
          <a:prstGeom prst="rect">
            <a:avLst/>
          </a:prstGeom>
        </p:spPr>
      </p:pic>
    </p:spTree>
    <p:extLst>
      <p:ext uri="{BB962C8B-B14F-4D97-AF65-F5344CB8AC3E}">
        <p14:creationId xmlns:p14="http://schemas.microsoft.com/office/powerpoint/2010/main" val="40140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A004-33D1-9E72-2277-2E2AD888B398}"/>
              </a:ext>
            </a:extLst>
          </p:cNvPr>
          <p:cNvSpPr>
            <a:spLocks noGrp="1"/>
          </p:cNvSpPr>
          <p:nvPr>
            <p:ph type="title"/>
          </p:nvPr>
        </p:nvSpPr>
        <p:spPr>
          <a:xfrm>
            <a:off x="472093" y="538395"/>
            <a:ext cx="4855614" cy="494069"/>
          </a:xfrm>
        </p:spPr>
        <p:txBody>
          <a:bodyPr/>
          <a:lstStyle/>
          <a:p>
            <a:r>
              <a:rPr lang="en-GB" dirty="0"/>
              <a:t>Freeze Dryers </a:t>
            </a:r>
            <a:br>
              <a:rPr lang="en-GB" dirty="0"/>
            </a:br>
            <a:endParaRPr lang="en-NL" dirty="0"/>
          </a:p>
        </p:txBody>
      </p:sp>
      <p:sp>
        <p:nvSpPr>
          <p:cNvPr id="3" name="Content Placeholder 2">
            <a:extLst>
              <a:ext uri="{FF2B5EF4-FFF2-40B4-BE49-F238E27FC236}">
                <a16:creationId xmlns:a16="http://schemas.microsoft.com/office/drawing/2014/main" id="{E1099516-52FF-BB07-4B5F-DA32BF8AC7E2}"/>
              </a:ext>
            </a:extLst>
          </p:cNvPr>
          <p:cNvSpPr>
            <a:spLocks noGrp="1"/>
          </p:cNvSpPr>
          <p:nvPr>
            <p:ph idx="1"/>
          </p:nvPr>
        </p:nvSpPr>
        <p:spPr>
          <a:xfrm>
            <a:off x="287913" y="1178950"/>
            <a:ext cx="4534254" cy="4301725"/>
          </a:xfrm>
        </p:spPr>
        <p:txBody>
          <a:bodyPr/>
          <a:lstStyle/>
          <a:p>
            <a:r>
              <a:rPr lang="en-GB" dirty="0" err="1"/>
              <a:t>Lyovapor</a:t>
            </a:r>
            <a:r>
              <a:rPr lang="en-GB" dirty="0"/>
              <a:t> 250 can be found in Mercator III</a:t>
            </a:r>
          </a:p>
          <a:p>
            <a:pPr lvl="1"/>
            <a:r>
              <a:rPr lang="en-GB" dirty="0">
                <a:sym typeface="Wingdings" panose="05000000000000000000" pitchFamily="2" charset="2"/>
              </a:rPr>
              <a:t>-85 °C condenser coil</a:t>
            </a:r>
          </a:p>
          <a:p>
            <a:pPr lvl="1"/>
            <a:r>
              <a:rPr lang="en-GB" dirty="0">
                <a:sym typeface="Wingdings" panose="05000000000000000000" pitchFamily="2" charset="2"/>
              </a:rPr>
              <a:t>Sublimation of </a:t>
            </a:r>
            <a:r>
              <a:rPr lang="en-GB" b="1" dirty="0">
                <a:sym typeface="Wingdings" panose="05000000000000000000" pitchFamily="2" charset="2"/>
              </a:rPr>
              <a:t>ACN/H2O </a:t>
            </a:r>
          </a:p>
          <a:p>
            <a:pPr lvl="1"/>
            <a:r>
              <a:rPr lang="en-GB" dirty="0">
                <a:sym typeface="Wingdings" panose="05000000000000000000" pitchFamily="2" charset="2"/>
              </a:rPr>
              <a:t>12 manifold positions</a:t>
            </a:r>
          </a:p>
          <a:p>
            <a:pPr marL="0" indent="0">
              <a:buNone/>
            </a:pPr>
            <a:endParaRPr lang="en-GB" dirty="0"/>
          </a:p>
          <a:p>
            <a:r>
              <a:rPr lang="en-GB" dirty="0"/>
              <a:t>Scala Scientific can be found in Wing 4, floor 3</a:t>
            </a:r>
          </a:p>
          <a:p>
            <a:pPr lvl="1"/>
            <a:r>
              <a:rPr lang="en-GB" dirty="0">
                <a:sym typeface="Wingdings" panose="05000000000000000000" pitchFamily="2" charset="2"/>
              </a:rPr>
              <a:t>-85 °C condenser coil</a:t>
            </a:r>
          </a:p>
          <a:p>
            <a:pPr lvl="1"/>
            <a:r>
              <a:rPr lang="en-GB" dirty="0">
                <a:sym typeface="Wingdings" panose="05000000000000000000" pitchFamily="2" charset="2"/>
              </a:rPr>
              <a:t>Sublimation of </a:t>
            </a:r>
            <a:r>
              <a:rPr lang="en-GB" b="1" u="sng" dirty="0">
                <a:sym typeface="Wingdings" panose="05000000000000000000" pitchFamily="2" charset="2"/>
              </a:rPr>
              <a:t>ACN/H2O </a:t>
            </a:r>
          </a:p>
          <a:p>
            <a:pPr lvl="1"/>
            <a:endParaRPr lang="en-GB" dirty="0"/>
          </a:p>
          <a:p>
            <a:r>
              <a:rPr lang="en-GB" dirty="0"/>
              <a:t>Training: your own supervisor</a:t>
            </a:r>
          </a:p>
        </p:txBody>
      </p:sp>
      <p:sp>
        <p:nvSpPr>
          <p:cNvPr id="4" name="Slide Number Placeholder 3">
            <a:extLst>
              <a:ext uri="{FF2B5EF4-FFF2-40B4-BE49-F238E27FC236}">
                <a16:creationId xmlns:a16="http://schemas.microsoft.com/office/drawing/2014/main" id="{754B7FD7-2E51-C922-8DAC-CD90AEB1839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D0EC7E86-61F0-FB2C-A4DD-277905694D07}"/>
              </a:ext>
            </a:extLst>
          </p:cNvPr>
          <p:cNvPicPr>
            <a:picLocks noChangeAspect="1"/>
          </p:cNvPicPr>
          <p:nvPr/>
        </p:nvPicPr>
        <p:blipFill>
          <a:blip r:embed="rId2"/>
          <a:stretch>
            <a:fillRect/>
          </a:stretch>
        </p:blipFill>
        <p:spPr>
          <a:xfrm>
            <a:off x="5710167" y="428420"/>
            <a:ext cx="2961740" cy="5386417"/>
          </a:xfrm>
          <a:prstGeom prst="rect">
            <a:avLst/>
          </a:prstGeom>
        </p:spPr>
      </p:pic>
    </p:spTree>
    <p:extLst>
      <p:ext uri="{BB962C8B-B14F-4D97-AF65-F5344CB8AC3E}">
        <p14:creationId xmlns:p14="http://schemas.microsoft.com/office/powerpoint/2010/main" val="32140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7294-4A5B-29FA-8D68-F6C0B49AF940}"/>
              </a:ext>
            </a:extLst>
          </p:cNvPr>
          <p:cNvSpPr>
            <a:spLocks noGrp="1"/>
          </p:cNvSpPr>
          <p:nvPr>
            <p:ph type="title"/>
          </p:nvPr>
        </p:nvSpPr>
        <p:spPr>
          <a:xfrm>
            <a:off x="312035" y="509630"/>
            <a:ext cx="5269256" cy="351892"/>
          </a:xfrm>
        </p:spPr>
        <p:txBody>
          <a:bodyPr/>
          <a:lstStyle/>
          <a:p>
            <a:r>
              <a:rPr lang="en-GB" sz="1580" dirty="0"/>
              <a:t>Biotage </a:t>
            </a:r>
            <a:r>
              <a:rPr lang="en-GB" sz="1580" dirty="0" err="1"/>
              <a:t>isolera</a:t>
            </a:r>
            <a:r>
              <a:rPr lang="en-GB" sz="1580" dirty="0"/>
              <a:t> flash chromatography system</a:t>
            </a:r>
            <a:endParaRPr lang="en-NL" sz="1580" dirty="0"/>
          </a:p>
        </p:txBody>
      </p:sp>
      <p:sp>
        <p:nvSpPr>
          <p:cNvPr id="3" name="Content Placeholder 2">
            <a:extLst>
              <a:ext uri="{FF2B5EF4-FFF2-40B4-BE49-F238E27FC236}">
                <a16:creationId xmlns:a16="http://schemas.microsoft.com/office/drawing/2014/main" id="{413D48C2-1CCA-6351-D116-0AB2074A9198}"/>
              </a:ext>
            </a:extLst>
          </p:cNvPr>
          <p:cNvSpPr>
            <a:spLocks noGrp="1"/>
          </p:cNvSpPr>
          <p:nvPr>
            <p:ph idx="1"/>
          </p:nvPr>
        </p:nvSpPr>
        <p:spPr>
          <a:xfrm>
            <a:off x="206092" y="1268406"/>
            <a:ext cx="4090288" cy="2686546"/>
          </a:xfrm>
        </p:spPr>
        <p:txBody>
          <a:bodyPr/>
          <a:lstStyle/>
          <a:p>
            <a:r>
              <a:rPr lang="en-GB" sz="1320" dirty="0"/>
              <a:t>Flash chromatography for the purification of crude material</a:t>
            </a:r>
          </a:p>
          <a:p>
            <a:pPr marL="0" indent="0">
              <a:buNone/>
            </a:pPr>
            <a:endParaRPr lang="en-GB" sz="1320" dirty="0"/>
          </a:p>
          <a:p>
            <a:r>
              <a:rPr lang="en-GB" sz="1320" dirty="0"/>
              <a:t>Uses pre-packed silica columns (or RP – C18)</a:t>
            </a:r>
          </a:p>
          <a:p>
            <a:endParaRPr lang="en-GB" sz="1320" dirty="0"/>
          </a:p>
          <a:p>
            <a:r>
              <a:rPr lang="en-GB" sz="1320" dirty="0"/>
              <a:t>Learn how to use manual columns first to grasp the purification concept</a:t>
            </a:r>
          </a:p>
          <a:p>
            <a:endParaRPr lang="en-GB" sz="1320" dirty="0"/>
          </a:p>
          <a:p>
            <a:r>
              <a:rPr lang="en-GB" dirty="0"/>
              <a:t>Instruments can be found in Mercator III, and in wing 1 </a:t>
            </a:r>
          </a:p>
          <a:p>
            <a:endParaRPr lang="en-GB" sz="1320" dirty="0"/>
          </a:p>
          <a:p>
            <a:r>
              <a:rPr lang="en-GB" dirty="0"/>
              <a:t>Training: your own supervisor</a:t>
            </a:r>
            <a:endParaRPr lang="en-NL" dirty="0"/>
          </a:p>
          <a:p>
            <a:endParaRPr lang="en-NL" sz="1320" dirty="0"/>
          </a:p>
        </p:txBody>
      </p:sp>
      <p:sp>
        <p:nvSpPr>
          <p:cNvPr id="4" name="Slide Number Placeholder 3">
            <a:extLst>
              <a:ext uri="{FF2B5EF4-FFF2-40B4-BE49-F238E27FC236}">
                <a16:creationId xmlns:a16="http://schemas.microsoft.com/office/drawing/2014/main" id="{72716C16-6A33-746A-9D69-FFA1C64122E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Several white plastic bottles with blue caps&#10;&#10;AI-generated content may be incorrect.">
            <a:extLst>
              <a:ext uri="{FF2B5EF4-FFF2-40B4-BE49-F238E27FC236}">
                <a16:creationId xmlns:a16="http://schemas.microsoft.com/office/drawing/2014/main" id="{A871294D-1083-5ADE-8AEF-EAFCE3021856}"/>
              </a:ext>
            </a:extLst>
          </p:cNvPr>
          <p:cNvPicPr>
            <a:picLocks noChangeAspect="1"/>
          </p:cNvPicPr>
          <p:nvPr/>
        </p:nvPicPr>
        <p:blipFill>
          <a:blip r:embed="rId2">
            <a:extLst>
              <a:ext uri="{28A0092B-C50C-407E-A947-70E740481C1C}">
                <a14:useLocalDpi xmlns:a14="http://schemas.microsoft.com/office/drawing/2010/main" val="0"/>
              </a:ext>
            </a:extLst>
          </a:blip>
          <a:srcRect l="18701" t="14704" r="21591" b="14697"/>
          <a:stretch/>
        </p:blipFill>
        <p:spPr>
          <a:xfrm>
            <a:off x="4830793" y="3544021"/>
            <a:ext cx="3777305" cy="2686547"/>
          </a:xfrm>
          <a:prstGeom prst="rect">
            <a:avLst/>
          </a:prstGeom>
        </p:spPr>
      </p:pic>
      <p:pic>
        <p:nvPicPr>
          <p:cNvPr id="8" name="Picture 7">
            <a:extLst>
              <a:ext uri="{FF2B5EF4-FFF2-40B4-BE49-F238E27FC236}">
                <a16:creationId xmlns:a16="http://schemas.microsoft.com/office/drawing/2014/main" id="{47EC52F3-2DBB-0D22-5E33-382D6E6466F9}"/>
              </a:ext>
            </a:extLst>
          </p:cNvPr>
          <p:cNvPicPr>
            <a:picLocks noChangeAspect="1"/>
          </p:cNvPicPr>
          <p:nvPr/>
        </p:nvPicPr>
        <p:blipFill>
          <a:blip r:embed="rId3"/>
          <a:stretch>
            <a:fillRect/>
          </a:stretch>
        </p:blipFill>
        <p:spPr>
          <a:xfrm>
            <a:off x="4723257" y="952085"/>
            <a:ext cx="4184510" cy="2501373"/>
          </a:xfrm>
          <a:prstGeom prst="rect">
            <a:avLst/>
          </a:prstGeom>
        </p:spPr>
      </p:pic>
    </p:spTree>
    <p:extLst>
      <p:ext uri="{BB962C8B-B14F-4D97-AF65-F5344CB8AC3E}">
        <p14:creationId xmlns:p14="http://schemas.microsoft.com/office/powerpoint/2010/main" val="35997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08E-1848-B721-CD33-CED955768E46}"/>
              </a:ext>
            </a:extLst>
          </p:cNvPr>
          <p:cNvSpPr>
            <a:spLocks noGrp="1"/>
          </p:cNvSpPr>
          <p:nvPr>
            <p:ph type="title"/>
          </p:nvPr>
        </p:nvSpPr>
        <p:spPr>
          <a:xfrm>
            <a:off x="279286" y="490039"/>
            <a:ext cx="7847921" cy="758776"/>
          </a:xfrm>
        </p:spPr>
        <p:txBody>
          <a:bodyPr/>
          <a:lstStyle/>
          <a:p>
            <a:r>
              <a:rPr lang="en-GB" dirty="0"/>
              <a:t>Biotage Initiator +</a:t>
            </a:r>
            <a:br>
              <a:rPr lang="en-GB" dirty="0"/>
            </a:br>
            <a:r>
              <a:rPr lang="en-GB" dirty="0"/>
              <a:t>SPPS (Solid Phase Peptide Synthesizer)</a:t>
            </a:r>
            <a:endParaRPr lang="en-NL" dirty="0"/>
          </a:p>
        </p:txBody>
      </p:sp>
      <p:sp>
        <p:nvSpPr>
          <p:cNvPr id="3" name="Content Placeholder 2">
            <a:extLst>
              <a:ext uri="{FF2B5EF4-FFF2-40B4-BE49-F238E27FC236}">
                <a16:creationId xmlns:a16="http://schemas.microsoft.com/office/drawing/2014/main" id="{E65D2F13-66A7-FE0A-8AD1-72E10D28999B}"/>
              </a:ext>
            </a:extLst>
          </p:cNvPr>
          <p:cNvSpPr>
            <a:spLocks noGrp="1"/>
          </p:cNvSpPr>
          <p:nvPr>
            <p:ph idx="1"/>
          </p:nvPr>
        </p:nvSpPr>
        <p:spPr>
          <a:xfrm>
            <a:off x="191552" y="1498982"/>
            <a:ext cx="4380448" cy="1930018"/>
          </a:xfrm>
        </p:spPr>
        <p:txBody>
          <a:bodyPr/>
          <a:lstStyle/>
          <a:p>
            <a:r>
              <a:rPr lang="en-GB" dirty="0"/>
              <a:t>Automated coupling of amino acids into peptides</a:t>
            </a:r>
          </a:p>
          <a:p>
            <a:endParaRPr lang="en-GB" dirty="0"/>
          </a:p>
          <a:p>
            <a:r>
              <a:rPr lang="en-GB" dirty="0"/>
              <a:t>Usually useful for long peptide sequences</a:t>
            </a:r>
          </a:p>
          <a:p>
            <a:endParaRPr lang="en-GB" dirty="0"/>
          </a:p>
          <a:p>
            <a:r>
              <a:rPr lang="en-GB" dirty="0"/>
              <a:t>Instrument can be found in Mercator III, </a:t>
            </a:r>
            <a:r>
              <a:rPr lang="en-GB" dirty="0" err="1"/>
              <a:t>Fumehood</a:t>
            </a:r>
            <a:r>
              <a:rPr lang="en-GB" dirty="0"/>
              <a:t> H1-2.</a:t>
            </a:r>
          </a:p>
          <a:p>
            <a:pPr marL="0" indent="0">
              <a:buNone/>
            </a:pPr>
            <a:endParaRPr lang="en-GB" dirty="0"/>
          </a:p>
          <a:p>
            <a:r>
              <a:rPr lang="en-GB" dirty="0"/>
              <a:t>Training: Hernando Tuñon</a:t>
            </a:r>
            <a:endParaRPr lang="en-NL" dirty="0"/>
          </a:p>
        </p:txBody>
      </p:sp>
      <p:sp>
        <p:nvSpPr>
          <p:cNvPr id="4" name="Slide Number Placeholder 3">
            <a:extLst>
              <a:ext uri="{FF2B5EF4-FFF2-40B4-BE49-F238E27FC236}">
                <a16:creationId xmlns:a16="http://schemas.microsoft.com/office/drawing/2014/main" id="{B3DD3A93-479F-E9C5-CB3E-E823CA7A49E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E5AF25BC-1A5F-835D-D822-EC406F02DAFB}"/>
              </a:ext>
            </a:extLst>
          </p:cNvPr>
          <p:cNvPicPr>
            <a:picLocks noChangeAspect="1"/>
          </p:cNvPicPr>
          <p:nvPr/>
        </p:nvPicPr>
        <p:blipFill>
          <a:blip r:embed="rId2"/>
          <a:stretch>
            <a:fillRect/>
          </a:stretch>
        </p:blipFill>
        <p:spPr>
          <a:xfrm>
            <a:off x="4661001" y="1063625"/>
            <a:ext cx="4291447" cy="3465243"/>
          </a:xfrm>
          <a:prstGeom prst="rect">
            <a:avLst/>
          </a:prstGeom>
        </p:spPr>
      </p:pic>
    </p:spTree>
    <p:extLst>
      <p:ext uri="{BB962C8B-B14F-4D97-AF65-F5344CB8AC3E}">
        <p14:creationId xmlns:p14="http://schemas.microsoft.com/office/powerpoint/2010/main" val="39737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4853A-3556-C289-6ED6-4EBB2E4FC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A298B-4FAB-559E-7D0C-539A1CBAE18B}"/>
              </a:ext>
            </a:extLst>
          </p:cNvPr>
          <p:cNvSpPr>
            <a:spLocks noGrp="1"/>
          </p:cNvSpPr>
          <p:nvPr>
            <p:ph type="title"/>
          </p:nvPr>
        </p:nvSpPr>
        <p:spPr/>
        <p:txBody>
          <a:bodyPr/>
          <a:lstStyle/>
          <a:p>
            <a:r>
              <a:rPr lang="en-GB" dirty="0"/>
              <a:t>Photo chemistry</a:t>
            </a:r>
            <a:endParaRPr lang="en-NL" dirty="0"/>
          </a:p>
        </p:txBody>
      </p:sp>
      <p:sp>
        <p:nvSpPr>
          <p:cNvPr id="3" name="Content Placeholder 2">
            <a:extLst>
              <a:ext uri="{FF2B5EF4-FFF2-40B4-BE49-F238E27FC236}">
                <a16:creationId xmlns:a16="http://schemas.microsoft.com/office/drawing/2014/main" id="{1578CAB0-8DB5-0670-0087-501E457EB273}"/>
              </a:ext>
            </a:extLst>
          </p:cNvPr>
          <p:cNvSpPr>
            <a:spLocks noGrp="1"/>
          </p:cNvSpPr>
          <p:nvPr>
            <p:ph idx="1"/>
          </p:nvPr>
        </p:nvSpPr>
        <p:spPr>
          <a:xfrm>
            <a:off x="253328" y="968394"/>
            <a:ext cx="5923185" cy="1337067"/>
          </a:xfrm>
        </p:spPr>
        <p:txBody>
          <a:bodyPr/>
          <a:lstStyle/>
          <a:p>
            <a:r>
              <a:rPr lang="en-GB" dirty="0"/>
              <a:t>2x 390 nm, 1x 440, and 1x 456 nm </a:t>
            </a:r>
            <a:r>
              <a:rPr lang="en-GB" dirty="0" err="1"/>
              <a:t>kessil</a:t>
            </a:r>
            <a:r>
              <a:rPr lang="en-GB" dirty="0"/>
              <a:t> lamps for photo chemistry. </a:t>
            </a:r>
          </a:p>
          <a:p>
            <a:endParaRPr lang="en-GB" dirty="0"/>
          </a:p>
          <a:p>
            <a:r>
              <a:rPr lang="en-GB" dirty="0"/>
              <a:t>Setup can be found in Mercator III, </a:t>
            </a:r>
            <a:r>
              <a:rPr lang="en-GB" dirty="0" err="1"/>
              <a:t>Fumehood</a:t>
            </a:r>
            <a:r>
              <a:rPr lang="en-GB" dirty="0"/>
              <a:t> H1-1.</a:t>
            </a:r>
          </a:p>
          <a:p>
            <a:endParaRPr lang="en-GB" dirty="0"/>
          </a:p>
          <a:p>
            <a:r>
              <a:rPr lang="en-GB" dirty="0"/>
              <a:t>Training: Frank de Kleijne &amp; Hernando Tuñon</a:t>
            </a:r>
            <a:endParaRPr lang="en-NL" dirty="0"/>
          </a:p>
        </p:txBody>
      </p:sp>
      <p:sp>
        <p:nvSpPr>
          <p:cNvPr id="4" name="Slide Number Placeholder 3">
            <a:extLst>
              <a:ext uri="{FF2B5EF4-FFF2-40B4-BE49-F238E27FC236}">
                <a16:creationId xmlns:a16="http://schemas.microsoft.com/office/drawing/2014/main" id="{8432D2BF-0918-BEDD-852E-AEE95E805FA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8817D338-78DB-DF49-8ED0-BFA227801DCF}"/>
              </a:ext>
            </a:extLst>
          </p:cNvPr>
          <p:cNvPicPr>
            <a:picLocks noChangeAspect="1"/>
          </p:cNvPicPr>
          <p:nvPr/>
        </p:nvPicPr>
        <p:blipFill>
          <a:blip r:embed="rId2"/>
          <a:stretch>
            <a:fillRect/>
          </a:stretch>
        </p:blipFill>
        <p:spPr>
          <a:xfrm>
            <a:off x="313793" y="2577366"/>
            <a:ext cx="2764664" cy="3450388"/>
          </a:xfrm>
          <a:prstGeom prst="rect">
            <a:avLst/>
          </a:prstGeom>
        </p:spPr>
      </p:pic>
      <p:pic>
        <p:nvPicPr>
          <p:cNvPr id="13" name="Picture 12">
            <a:extLst>
              <a:ext uri="{FF2B5EF4-FFF2-40B4-BE49-F238E27FC236}">
                <a16:creationId xmlns:a16="http://schemas.microsoft.com/office/drawing/2014/main" id="{28BB93E8-281B-A148-253E-4A01B29B7621}"/>
              </a:ext>
            </a:extLst>
          </p:cNvPr>
          <p:cNvPicPr>
            <a:picLocks noChangeAspect="1"/>
          </p:cNvPicPr>
          <p:nvPr/>
        </p:nvPicPr>
        <p:blipFill>
          <a:blip r:embed="rId3"/>
          <a:stretch>
            <a:fillRect/>
          </a:stretch>
        </p:blipFill>
        <p:spPr>
          <a:xfrm>
            <a:off x="3328267" y="2577366"/>
            <a:ext cx="3179930" cy="3450388"/>
          </a:xfrm>
          <a:prstGeom prst="rect">
            <a:avLst/>
          </a:prstGeom>
        </p:spPr>
      </p:pic>
      <p:pic>
        <p:nvPicPr>
          <p:cNvPr id="15" name="Picture 14">
            <a:extLst>
              <a:ext uri="{FF2B5EF4-FFF2-40B4-BE49-F238E27FC236}">
                <a16:creationId xmlns:a16="http://schemas.microsoft.com/office/drawing/2014/main" id="{6F01049D-3296-9E8E-619A-E922419CE98A}"/>
              </a:ext>
            </a:extLst>
          </p:cNvPr>
          <p:cNvPicPr>
            <a:picLocks noChangeAspect="1"/>
          </p:cNvPicPr>
          <p:nvPr/>
        </p:nvPicPr>
        <p:blipFill>
          <a:blip r:embed="rId4"/>
          <a:stretch>
            <a:fillRect/>
          </a:stretch>
        </p:blipFill>
        <p:spPr>
          <a:xfrm>
            <a:off x="6616104" y="226736"/>
            <a:ext cx="2380889" cy="4327973"/>
          </a:xfrm>
          <a:prstGeom prst="rect">
            <a:avLst/>
          </a:prstGeom>
        </p:spPr>
      </p:pic>
    </p:spTree>
    <p:extLst>
      <p:ext uri="{BB962C8B-B14F-4D97-AF65-F5344CB8AC3E}">
        <p14:creationId xmlns:p14="http://schemas.microsoft.com/office/powerpoint/2010/main" val="75358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B744-4C03-B2E7-8B0A-8D4CFE0A9E88}"/>
              </a:ext>
            </a:extLst>
          </p:cNvPr>
          <p:cNvSpPr>
            <a:spLocks noGrp="1"/>
          </p:cNvSpPr>
          <p:nvPr>
            <p:ph type="title"/>
          </p:nvPr>
        </p:nvSpPr>
        <p:spPr/>
        <p:txBody>
          <a:bodyPr/>
          <a:lstStyle/>
          <a:p>
            <a:r>
              <a:rPr lang="en-GB" dirty="0"/>
              <a:t>Thank you for listening</a:t>
            </a:r>
            <a:endParaRPr lang="en-NL" dirty="0"/>
          </a:p>
        </p:txBody>
      </p:sp>
      <p:sp>
        <p:nvSpPr>
          <p:cNvPr id="3" name="Content Placeholder 2">
            <a:extLst>
              <a:ext uri="{FF2B5EF4-FFF2-40B4-BE49-F238E27FC236}">
                <a16:creationId xmlns:a16="http://schemas.microsoft.com/office/drawing/2014/main" id="{5D87D5A2-FC7B-D4DE-B8DD-7C982E2E4CFE}"/>
              </a:ext>
            </a:extLst>
          </p:cNvPr>
          <p:cNvSpPr>
            <a:spLocks noGrp="1"/>
          </p:cNvSpPr>
          <p:nvPr>
            <p:ph idx="1"/>
          </p:nvPr>
        </p:nvSpPr>
        <p:spPr/>
        <p:txBody>
          <a:bodyPr/>
          <a:lstStyle/>
          <a:p>
            <a:r>
              <a:rPr lang="en-GB" sz="2400" dirty="0"/>
              <a:t>Questions?</a:t>
            </a:r>
          </a:p>
          <a:p>
            <a:endParaRPr lang="en-GB" sz="2400" dirty="0"/>
          </a:p>
          <a:p>
            <a:endParaRPr lang="en-GB" sz="2400" dirty="0"/>
          </a:p>
          <a:p>
            <a:endParaRPr lang="en-GB" sz="2400" dirty="0"/>
          </a:p>
          <a:p>
            <a:endParaRPr lang="en-GB" sz="2400" dirty="0"/>
          </a:p>
          <a:p>
            <a:r>
              <a:rPr lang="en-GB" sz="2400" dirty="0"/>
              <a:t>Good luck and enjoy!</a:t>
            </a:r>
            <a:endParaRPr lang="en-NL" sz="2400" dirty="0"/>
          </a:p>
        </p:txBody>
      </p:sp>
      <p:sp>
        <p:nvSpPr>
          <p:cNvPr id="4" name="Slide Number Placeholder 3">
            <a:extLst>
              <a:ext uri="{FF2B5EF4-FFF2-40B4-BE49-F238E27FC236}">
                <a16:creationId xmlns:a16="http://schemas.microsoft.com/office/drawing/2014/main" id="{A6831D30-C210-CFB3-CF51-E17C333224E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85002C-FCF8-46D8-A611-20EF35573685}" type="slidenum">
              <a:rPr kumimoji="0" lang="nl-NL" altLang="en-US" sz="738"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nl-NL" altLang="en-US" sz="738"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5724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D793A-6C28-4EA7-9D7C-4094C8F05693}"/>
              </a:ext>
            </a:extLst>
          </p:cNvPr>
          <p:cNvSpPr>
            <a:spLocks noGrp="1"/>
          </p:cNvSpPr>
          <p:nvPr>
            <p:ph type="title"/>
          </p:nvPr>
        </p:nvSpPr>
        <p:spPr/>
        <p:txBody>
          <a:bodyPr/>
          <a:lstStyle/>
          <a:p>
            <a:pPr algn="ctr"/>
            <a:r>
              <a:rPr lang="nl-NL" dirty="0"/>
              <a:t>Before you can </a:t>
            </a:r>
            <a:r>
              <a:rPr lang="nl-NL" dirty="0" err="1"/>
              <a:t>work</a:t>
            </a:r>
            <a:r>
              <a:rPr lang="nl-NL" dirty="0"/>
              <a:t> in the lab</a:t>
            </a:r>
          </a:p>
        </p:txBody>
      </p:sp>
      <p:sp>
        <p:nvSpPr>
          <p:cNvPr id="4" name="Tijdelijke aanduiding voor dianummer 3">
            <a:extLst>
              <a:ext uri="{FF2B5EF4-FFF2-40B4-BE49-F238E27FC236}">
                <a16:creationId xmlns:a16="http://schemas.microsoft.com/office/drawing/2014/main" id="{C6F35556-5650-4BA5-A6E8-F7B11BBA3622}"/>
              </a:ext>
            </a:extLst>
          </p:cNvPr>
          <p:cNvSpPr>
            <a:spLocks noGrp="1"/>
          </p:cNvSpPr>
          <p:nvPr>
            <p:ph type="sldNum" sz="quarter" idx="10"/>
          </p:nvPr>
        </p:nvSpPr>
        <p:spPr/>
        <p:txBody>
          <a:bodyPr/>
          <a:lstStyle/>
          <a:p>
            <a:pPr>
              <a:defRPr/>
            </a:pPr>
            <a:fld id="{4C85002C-FCF8-46D8-A611-20EF35573685}" type="slidenum">
              <a:rPr lang="nl-NL" altLang="en-US" smtClean="0"/>
              <a:pPr>
                <a:defRPr/>
              </a:pPr>
              <a:t>4</a:t>
            </a:fld>
            <a:endParaRPr lang="nl-NL" altLang="en-US"/>
          </a:p>
        </p:txBody>
      </p:sp>
      <p:sp>
        <p:nvSpPr>
          <p:cNvPr id="10" name="Tijdelijke aanduiding voor inhoud 2">
            <a:extLst>
              <a:ext uri="{FF2B5EF4-FFF2-40B4-BE49-F238E27FC236}">
                <a16:creationId xmlns:a16="http://schemas.microsoft.com/office/drawing/2014/main" id="{E231C9C9-4ACC-8EEF-9C80-F45B4ABA2AD5}"/>
              </a:ext>
            </a:extLst>
          </p:cNvPr>
          <p:cNvSpPr txBox="1">
            <a:spLocks/>
          </p:cNvSpPr>
          <p:nvPr/>
        </p:nvSpPr>
        <p:spPr bwMode="auto">
          <a:xfrm>
            <a:off x="572338" y="1152797"/>
            <a:ext cx="7847833" cy="43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lvl1pPr marL="189137" indent="-189137" algn="l" defTabSz="342289" rtl="0" eaLnBrk="0" fontAlgn="base" hangingPunct="0">
              <a:spcBef>
                <a:spcPct val="0"/>
              </a:spcBef>
              <a:spcAft>
                <a:spcPct val="0"/>
              </a:spcAft>
              <a:buFont typeface="Arial" panose="020B0604020202020204" pitchFamily="34" charset="0"/>
              <a:buChar char="•"/>
              <a:defRPr sz="1318" kern="1200">
                <a:solidFill>
                  <a:schemeClr val="tx1"/>
                </a:solidFill>
                <a:latin typeface="+mn-lt"/>
                <a:ea typeface="+mn-ea"/>
                <a:cs typeface="+mn-cs"/>
              </a:defRPr>
            </a:lvl1pPr>
            <a:lvl2pPr marL="379112" indent="-189137" algn="l" defTabSz="342289" rtl="0" eaLnBrk="0" fontAlgn="base" hangingPunct="0">
              <a:spcBef>
                <a:spcPct val="0"/>
              </a:spcBef>
              <a:spcAft>
                <a:spcPct val="0"/>
              </a:spcAft>
              <a:buFont typeface="Lucida Grande"/>
              <a:buChar char="-"/>
              <a:defRPr sz="1318" kern="1200">
                <a:solidFill>
                  <a:schemeClr val="tx1"/>
                </a:solidFill>
                <a:latin typeface="+mn-lt"/>
                <a:ea typeface="+mn-ea"/>
                <a:cs typeface="+mn-cs"/>
              </a:defRPr>
            </a:lvl2pPr>
            <a:lvl3pPr marL="587497"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3pPr>
            <a:lvl4pPr marL="796720"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4pPr>
            <a:lvl5pPr marL="1005106"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a:lstStyle>
          <a:p>
            <a:pPr>
              <a:spcAft>
                <a:spcPts val="600"/>
              </a:spcAft>
            </a:pPr>
            <a:r>
              <a:rPr lang="nl-NL" dirty="0"/>
              <a:t>Download relevant information </a:t>
            </a:r>
            <a:r>
              <a:rPr lang="nl-NL" dirty="0" err="1"/>
              <a:t>from</a:t>
            </a:r>
            <a:r>
              <a:rPr lang="nl-NL" dirty="0"/>
              <a:t> </a:t>
            </a:r>
            <a:r>
              <a:rPr lang="nl-NL" dirty="0" err="1"/>
              <a:t>the</a:t>
            </a:r>
            <a:r>
              <a:rPr lang="nl-NL" dirty="0"/>
              <a:t> </a:t>
            </a:r>
            <a:r>
              <a:rPr lang="nl-NL" dirty="0" err="1"/>
              <a:t>synorgchem</a:t>
            </a:r>
            <a:r>
              <a:rPr lang="nl-NL" dirty="0"/>
              <a:t> drive:</a:t>
            </a:r>
          </a:p>
          <a:p>
            <a:pPr lvl="1">
              <a:spcAft>
                <a:spcPts val="600"/>
              </a:spcAft>
            </a:pPr>
            <a:r>
              <a:rPr lang="nl-NL" i="1" dirty="0"/>
              <a:t>General </a:t>
            </a:r>
            <a:r>
              <a:rPr lang="nl-NL" i="1" dirty="0" err="1"/>
              <a:t>Documents</a:t>
            </a:r>
            <a:r>
              <a:rPr lang="nl-NL" i="1" dirty="0"/>
              <a:t> &gt; Forms new </a:t>
            </a:r>
            <a:r>
              <a:rPr lang="nl-NL" i="1" dirty="0" err="1"/>
              <a:t>students</a:t>
            </a:r>
            <a:r>
              <a:rPr lang="nl-NL" i="1" dirty="0"/>
              <a:t>&gt;</a:t>
            </a:r>
          </a:p>
          <a:p>
            <a:pPr lvl="2">
              <a:spcAft>
                <a:spcPts val="300"/>
              </a:spcAft>
            </a:pPr>
            <a:r>
              <a:rPr lang="nl-NL" dirty="0"/>
              <a:t>Checklist new members 2026</a:t>
            </a:r>
          </a:p>
          <a:p>
            <a:pPr lvl="2">
              <a:spcAft>
                <a:spcPts val="300"/>
              </a:spcAft>
            </a:pPr>
            <a:r>
              <a:rPr lang="nl-NL" dirty="0" err="1"/>
              <a:t>Internship</a:t>
            </a:r>
            <a:r>
              <a:rPr lang="nl-NL" dirty="0"/>
              <a:t> Form - </a:t>
            </a:r>
            <a:r>
              <a:rPr lang="nl-NL" dirty="0" err="1"/>
              <a:t>Internship</a:t>
            </a:r>
            <a:r>
              <a:rPr lang="nl-NL" dirty="0"/>
              <a:t> RU </a:t>
            </a:r>
            <a:r>
              <a:rPr lang="nl-NL" dirty="0" err="1"/>
              <a:t>students</a:t>
            </a:r>
            <a:r>
              <a:rPr lang="nl-NL" dirty="0"/>
              <a:t> – 2023</a:t>
            </a:r>
          </a:p>
          <a:p>
            <a:pPr lvl="2">
              <a:spcAft>
                <a:spcPts val="300"/>
              </a:spcAft>
            </a:pPr>
            <a:r>
              <a:rPr lang="nl-NL" dirty="0" err="1"/>
              <a:t>Registration</a:t>
            </a:r>
            <a:r>
              <a:rPr lang="nl-NL" dirty="0"/>
              <a:t> in </a:t>
            </a:r>
            <a:r>
              <a:rPr lang="nl-NL" dirty="0" err="1"/>
              <a:t>wings</a:t>
            </a:r>
            <a:r>
              <a:rPr lang="nl-NL" dirty="0"/>
              <a:t> Cluster </a:t>
            </a:r>
            <a:r>
              <a:rPr lang="nl-NL" dirty="0" err="1"/>
              <a:t>Orgchem</a:t>
            </a:r>
            <a:endParaRPr lang="nl-NL" dirty="0"/>
          </a:p>
          <a:p>
            <a:pPr lvl="2">
              <a:spcAft>
                <a:spcPts val="300"/>
              </a:spcAft>
            </a:pPr>
            <a:r>
              <a:rPr lang="nl-NL" dirty="0" err="1"/>
              <a:t>Registration</a:t>
            </a:r>
            <a:r>
              <a:rPr lang="nl-NL" dirty="0"/>
              <a:t> new </a:t>
            </a:r>
            <a:r>
              <a:rPr lang="nl-NL" dirty="0" err="1"/>
              <a:t>students</a:t>
            </a:r>
            <a:endParaRPr lang="nl-NL" dirty="0"/>
          </a:p>
          <a:p>
            <a:endParaRPr lang="nl-NL" dirty="0"/>
          </a:p>
          <a:p>
            <a:r>
              <a:rPr lang="nl-NL" dirty="0" err="1"/>
              <a:t>Send</a:t>
            </a:r>
            <a:r>
              <a:rPr lang="nl-NL" dirty="0"/>
              <a:t> </a:t>
            </a:r>
            <a:r>
              <a:rPr lang="nl-NL" dirty="0" err="1"/>
              <a:t>the</a:t>
            </a:r>
            <a:r>
              <a:rPr lang="nl-NL" dirty="0"/>
              <a:t> </a:t>
            </a:r>
            <a:r>
              <a:rPr lang="nl-NL" dirty="0" err="1"/>
              <a:t>forms</a:t>
            </a:r>
            <a:r>
              <a:rPr lang="nl-NL" dirty="0"/>
              <a:t> </a:t>
            </a:r>
            <a:r>
              <a:rPr lang="nl-NL" dirty="0" err="1"/>
              <a:t>to</a:t>
            </a:r>
            <a:r>
              <a:rPr lang="nl-NL" dirty="0"/>
              <a:t> </a:t>
            </a:r>
            <a:r>
              <a:rPr lang="nl-NL" dirty="0" err="1">
                <a:hlinkClick r:id="rId2"/>
              </a:rPr>
              <a:t>marieke</a:t>
            </a:r>
            <a:r>
              <a:rPr lang="en-US" dirty="0">
                <a:hlinkClick r:id="rId2"/>
              </a:rPr>
              <a:t>.egbertzen@ru.nl</a:t>
            </a:r>
            <a:r>
              <a:rPr lang="en-US" dirty="0"/>
              <a:t> (use your @ru.nl address), also access to the wings will be provided</a:t>
            </a:r>
            <a:endParaRPr lang="nl-NL" dirty="0"/>
          </a:p>
          <a:p>
            <a:endParaRPr lang="nl-NL" dirty="0"/>
          </a:p>
          <a:p>
            <a:r>
              <a:rPr lang="nl-NL" dirty="0" err="1"/>
              <a:t>Carefully</a:t>
            </a:r>
            <a:r>
              <a:rPr lang="nl-NL" dirty="0"/>
              <a:t> </a:t>
            </a:r>
            <a:r>
              <a:rPr lang="nl-NL" dirty="0" err="1"/>
              <a:t>read</a:t>
            </a:r>
            <a:r>
              <a:rPr lang="nl-NL" dirty="0"/>
              <a:t> </a:t>
            </a:r>
            <a:r>
              <a:rPr lang="nl-NL" dirty="0" err="1"/>
              <a:t>the</a:t>
            </a:r>
            <a:r>
              <a:rPr lang="nl-NL" dirty="0"/>
              <a:t> checklist</a:t>
            </a:r>
          </a:p>
          <a:p>
            <a:pPr marL="0" indent="0">
              <a:buFont typeface="Arial" panose="020B0604020202020204" pitchFamily="34" charset="0"/>
              <a:buNone/>
            </a:pPr>
            <a:endParaRPr lang="nl-NL" dirty="0"/>
          </a:p>
          <a:p>
            <a:r>
              <a:rPr lang="nl-NL" dirty="0"/>
              <a:t>Lab coat</a:t>
            </a:r>
          </a:p>
          <a:p>
            <a:r>
              <a:rPr lang="nl-NL" dirty="0"/>
              <a:t>Lab </a:t>
            </a:r>
            <a:r>
              <a:rPr lang="nl-NL" dirty="0" err="1"/>
              <a:t>goggles</a:t>
            </a:r>
            <a:r>
              <a:rPr lang="nl-NL" dirty="0"/>
              <a:t> (Samuel/Hernando)</a:t>
            </a:r>
          </a:p>
          <a:p>
            <a:pPr marL="0" indent="0">
              <a:buFont typeface="Arial" panose="020B0604020202020204" pitchFamily="34" charset="0"/>
              <a:buNone/>
            </a:pPr>
            <a:endParaRPr lang="nl-NL" dirty="0"/>
          </a:p>
          <a:p>
            <a:r>
              <a:rPr lang="nl-NL" dirty="0"/>
              <a:t>Safety-test -&gt; Florian Ort, Milan Hoffmann</a:t>
            </a:r>
          </a:p>
          <a:p>
            <a:endParaRPr lang="nl-NL" dirty="0"/>
          </a:p>
          <a:p>
            <a:r>
              <a:rPr lang="nl-NL" dirty="0" err="1"/>
              <a:t>You</a:t>
            </a:r>
            <a:r>
              <a:rPr lang="nl-NL" dirty="0"/>
              <a:t> have </a:t>
            </a:r>
            <a:r>
              <a:rPr lang="nl-NL" dirty="0" err="1"/>
              <a:t>to</a:t>
            </a:r>
            <a:r>
              <a:rPr lang="nl-NL" dirty="0"/>
              <a:t> pass </a:t>
            </a:r>
            <a:r>
              <a:rPr lang="nl-NL" dirty="0" err="1"/>
              <a:t>the</a:t>
            </a:r>
            <a:r>
              <a:rPr lang="nl-NL" dirty="0"/>
              <a:t> </a:t>
            </a:r>
            <a:r>
              <a:rPr lang="nl-NL" dirty="0" err="1"/>
              <a:t>safety</a:t>
            </a:r>
            <a:r>
              <a:rPr lang="nl-NL" dirty="0"/>
              <a:t> test </a:t>
            </a:r>
            <a:r>
              <a:rPr lang="nl-NL" dirty="0" err="1"/>
              <a:t>before</a:t>
            </a:r>
            <a:r>
              <a:rPr lang="nl-NL" dirty="0"/>
              <a:t> </a:t>
            </a:r>
            <a:r>
              <a:rPr lang="nl-NL" dirty="0" err="1"/>
              <a:t>you</a:t>
            </a:r>
            <a:r>
              <a:rPr lang="nl-NL" dirty="0"/>
              <a:t> </a:t>
            </a:r>
            <a:r>
              <a:rPr lang="nl-NL" dirty="0" err="1"/>
              <a:t>can</a:t>
            </a:r>
            <a:r>
              <a:rPr lang="nl-NL" dirty="0"/>
              <a:t> do </a:t>
            </a:r>
            <a:r>
              <a:rPr lang="nl-NL" dirty="0" err="1"/>
              <a:t>any</a:t>
            </a:r>
            <a:r>
              <a:rPr lang="nl-NL" dirty="0"/>
              <a:t> </a:t>
            </a:r>
            <a:r>
              <a:rPr lang="nl-NL" dirty="0" err="1"/>
              <a:t>labwork</a:t>
            </a:r>
            <a:r>
              <a:rPr lang="nl-NL" dirty="0"/>
              <a:t>!</a:t>
            </a:r>
          </a:p>
          <a:p>
            <a:endParaRPr lang="nl-NL" dirty="0"/>
          </a:p>
          <a:p>
            <a:r>
              <a:rPr lang="nl-NL" dirty="0"/>
              <a:t>Electronic lab notebook (ELN) Chemotion -&gt; Dani Blanco</a:t>
            </a:r>
          </a:p>
        </p:txBody>
      </p:sp>
      <p:pic>
        <p:nvPicPr>
          <p:cNvPr id="11" name="Picture 10" descr="A person with a beard and mustache&#10;&#10;AI-generated content may be incorrect.">
            <a:extLst>
              <a:ext uri="{FF2B5EF4-FFF2-40B4-BE49-F238E27FC236}">
                <a16:creationId xmlns:a16="http://schemas.microsoft.com/office/drawing/2014/main" id="{0945A602-05B6-2D4A-5839-57A67FB37977}"/>
              </a:ext>
            </a:extLst>
          </p:cNvPr>
          <p:cNvPicPr>
            <a:picLocks noChangeAspect="1"/>
          </p:cNvPicPr>
          <p:nvPr/>
        </p:nvPicPr>
        <p:blipFill>
          <a:blip r:embed="rId3">
            <a:extLst>
              <a:ext uri="{28A0092B-C50C-407E-A947-70E740481C1C}">
                <a14:useLocalDpi xmlns:a14="http://schemas.microsoft.com/office/drawing/2010/main" val="0"/>
              </a:ext>
            </a:extLst>
          </a:blip>
          <a:srcRect l="6683" r="10145"/>
          <a:stretch/>
        </p:blipFill>
        <p:spPr>
          <a:xfrm>
            <a:off x="4127887" y="3429000"/>
            <a:ext cx="966160" cy="1161635"/>
          </a:xfrm>
          <a:prstGeom prst="rect">
            <a:avLst/>
          </a:prstGeom>
        </p:spPr>
      </p:pic>
      <p:pic>
        <p:nvPicPr>
          <p:cNvPr id="7" name="Picture 6">
            <a:extLst>
              <a:ext uri="{FF2B5EF4-FFF2-40B4-BE49-F238E27FC236}">
                <a16:creationId xmlns:a16="http://schemas.microsoft.com/office/drawing/2014/main" id="{0B57E61D-2183-B7AB-F22E-F3178A6972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4027" y="4454093"/>
            <a:ext cx="872338" cy="1161635"/>
          </a:xfrm>
          <a:prstGeom prst="rect">
            <a:avLst/>
          </a:prstGeom>
        </p:spPr>
      </p:pic>
      <p:pic>
        <p:nvPicPr>
          <p:cNvPr id="9" name="Picture 8">
            <a:extLst>
              <a:ext uri="{FF2B5EF4-FFF2-40B4-BE49-F238E27FC236}">
                <a16:creationId xmlns:a16="http://schemas.microsoft.com/office/drawing/2014/main" id="{A303B360-8450-14E8-9380-5033C6C823DA}"/>
              </a:ext>
            </a:extLst>
          </p:cNvPr>
          <p:cNvPicPr>
            <a:picLocks noChangeAspect="1"/>
          </p:cNvPicPr>
          <p:nvPr/>
        </p:nvPicPr>
        <p:blipFill>
          <a:blip r:embed="rId5">
            <a:extLst>
              <a:ext uri="{28A0092B-C50C-407E-A947-70E740481C1C}">
                <a14:useLocalDpi xmlns:a14="http://schemas.microsoft.com/office/drawing/2010/main" val="0"/>
              </a:ext>
            </a:extLst>
          </a:blip>
          <a:srcRect l="17487" t="-2274" r="9746" b="14785"/>
          <a:stretch>
            <a:fillRect/>
          </a:stretch>
        </p:blipFill>
        <p:spPr>
          <a:xfrm>
            <a:off x="5294061" y="3428999"/>
            <a:ext cx="966160" cy="1161636"/>
          </a:xfrm>
          <a:prstGeom prst="rect">
            <a:avLst/>
          </a:prstGeom>
        </p:spPr>
      </p:pic>
    </p:spTree>
    <p:extLst>
      <p:ext uri="{BB962C8B-B14F-4D97-AF65-F5344CB8AC3E}">
        <p14:creationId xmlns:p14="http://schemas.microsoft.com/office/powerpoint/2010/main" val="190974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fade">
                                      <p:cBhvr>
                                        <p:cTn id="32" dur="500"/>
                                        <p:tgtEl>
                                          <p:spTgt spid="1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animEffect transition="in" filter="fade">
                                      <p:cBhvr>
                                        <p:cTn id="37" dur="500"/>
                                        <p:tgtEl>
                                          <p:spTgt spid="10">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xEl>
                                              <p:pRg st="12" end="12"/>
                                            </p:txEl>
                                          </p:spTgt>
                                        </p:tgtEl>
                                        <p:attrNameLst>
                                          <p:attrName>style.visibility</p:attrName>
                                        </p:attrNameLst>
                                      </p:cBhvr>
                                      <p:to>
                                        <p:strVal val="visible"/>
                                      </p:to>
                                    </p:set>
                                    <p:animEffect transition="in" filter="fade">
                                      <p:cBhvr>
                                        <p:cTn id="40" dur="500"/>
                                        <p:tgtEl>
                                          <p:spTgt spid="10">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xEl>
                                              <p:pRg st="14" end="14"/>
                                            </p:txEl>
                                          </p:spTgt>
                                        </p:tgtEl>
                                        <p:attrNameLst>
                                          <p:attrName>style.visibility</p:attrName>
                                        </p:attrNameLst>
                                      </p:cBhvr>
                                      <p:to>
                                        <p:strVal val="visible"/>
                                      </p:to>
                                    </p:set>
                                    <p:animEffect transition="in" filter="fade">
                                      <p:cBhvr>
                                        <p:cTn id="45" dur="500"/>
                                        <p:tgtEl>
                                          <p:spTgt spid="10">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xEl>
                                              <p:pRg st="16" end="16"/>
                                            </p:txEl>
                                          </p:spTgt>
                                        </p:tgtEl>
                                        <p:attrNameLst>
                                          <p:attrName>style.visibility</p:attrName>
                                        </p:attrNameLst>
                                      </p:cBhvr>
                                      <p:to>
                                        <p:strVal val="visible"/>
                                      </p:to>
                                    </p:set>
                                    <p:animEffect transition="in" filter="fade">
                                      <p:cBhvr>
                                        <p:cTn id="51" dur="500"/>
                                        <p:tgtEl>
                                          <p:spTgt spid="10">
                                            <p:txEl>
                                              <p:pRg st="16" end="16"/>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
                                            <p:txEl>
                                              <p:pRg st="18" end="18"/>
                                            </p:txEl>
                                          </p:spTgt>
                                        </p:tgtEl>
                                        <p:attrNameLst>
                                          <p:attrName>style.visibility</p:attrName>
                                        </p:attrNameLst>
                                      </p:cBhvr>
                                      <p:to>
                                        <p:strVal val="visible"/>
                                      </p:to>
                                    </p:set>
                                    <p:animEffect transition="in" filter="fade">
                                      <p:cBhvr>
                                        <p:cTn id="59" dur="500"/>
                                        <p:tgtEl>
                                          <p:spTgt spid="10">
                                            <p:txEl>
                                              <p:pRg st="18" end="1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632880" y="506520"/>
            <a:ext cx="7844400" cy="755280"/>
          </a:xfrm>
          <a:prstGeom prst="rect">
            <a:avLst/>
          </a:prstGeom>
          <a:noFill/>
          <a:ln>
            <a:noFill/>
          </a:ln>
        </p:spPr>
        <p:style>
          <a:lnRef idx="0">
            <a:scrgbClr r="0" g="0" b="0"/>
          </a:lnRef>
          <a:fillRef idx="0">
            <a:scrgbClr r="0" g="0" b="0"/>
          </a:fillRef>
          <a:effectRef idx="0">
            <a:scrgbClr r="0" g="0" b="0"/>
          </a:effectRef>
          <a:fontRef idx="minor"/>
        </p:style>
        <p:txBody>
          <a:bodyPr lIns="36000" tIns="36000" rIns="36000" bIns="36000">
            <a:noAutofit/>
          </a:bodyPr>
          <a:lstStyle/>
          <a:p>
            <a:pPr algn="ctr">
              <a:lnSpc>
                <a:spcPct val="100000"/>
              </a:lnSpc>
            </a:pPr>
            <a:r>
              <a:rPr lang="en-US" sz="1580" b="1" strike="noStrike" spc="-1">
                <a:solidFill>
                  <a:srgbClr val="BE2E1A"/>
                </a:solidFill>
                <a:latin typeface="Arial"/>
                <a:ea typeface="DejaVu Sans"/>
              </a:rPr>
              <a:t>Data management</a:t>
            </a:r>
            <a:endParaRPr lang="en-US" sz="1580" b="0" strike="noStrike" spc="-1">
              <a:latin typeface="Arial"/>
            </a:endParaRPr>
          </a:p>
        </p:txBody>
      </p:sp>
      <p:sp>
        <p:nvSpPr>
          <p:cNvPr id="175" name="CustomShape 2"/>
          <p:cNvSpPr/>
          <p:nvPr/>
        </p:nvSpPr>
        <p:spPr>
          <a:xfrm>
            <a:off x="632880" y="907200"/>
            <a:ext cx="8326800" cy="4429080"/>
          </a:xfrm>
          <a:prstGeom prst="rect">
            <a:avLst/>
          </a:prstGeom>
          <a:noFill/>
          <a:ln>
            <a:noFill/>
          </a:ln>
        </p:spPr>
        <p:style>
          <a:lnRef idx="0">
            <a:scrgbClr r="0" g="0" b="0"/>
          </a:lnRef>
          <a:fillRef idx="0">
            <a:scrgbClr r="0" g="0" b="0"/>
          </a:fillRef>
          <a:effectRef idx="0">
            <a:scrgbClr r="0" g="0" b="0"/>
          </a:effectRef>
          <a:fontRef idx="minor"/>
        </p:style>
        <p:txBody>
          <a:bodyPr lIns="36000" tIns="36000" rIns="36000" bIns="36000">
            <a:noAutofit/>
          </a:bodyPr>
          <a:lstStyle/>
          <a:p>
            <a:pPr marL="189000" indent="-185400">
              <a:lnSpc>
                <a:spcPct val="100000"/>
              </a:lnSpc>
              <a:buClr>
                <a:srgbClr val="000000"/>
              </a:buClr>
              <a:buFont typeface="Arial"/>
              <a:buChar char="•"/>
            </a:pPr>
            <a:r>
              <a:rPr lang="en-US" sz="1320" b="0" strike="noStrike" spc="-1" dirty="0">
                <a:solidFill>
                  <a:srgbClr val="000000"/>
                </a:solidFill>
                <a:latin typeface="Arial"/>
                <a:ea typeface="DejaVu Sans"/>
              </a:rPr>
              <a:t>Why?</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For your own report</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For possible papers or patents</a:t>
            </a:r>
            <a:endParaRPr lang="en-US" sz="1320" b="0" strike="noStrike" spc="-1" dirty="0">
              <a:latin typeface="Arial"/>
            </a:endParaRPr>
          </a:p>
          <a:p>
            <a:pPr>
              <a:lnSpc>
                <a:spcPct val="100000"/>
              </a:lnSpc>
            </a:pPr>
            <a:endParaRPr lang="en-US" sz="1320" b="0" strike="noStrike" spc="-1" dirty="0">
              <a:latin typeface="Arial"/>
            </a:endParaRPr>
          </a:p>
          <a:p>
            <a:pPr marL="189000" indent="-185400">
              <a:lnSpc>
                <a:spcPct val="100000"/>
              </a:lnSpc>
              <a:buClr>
                <a:srgbClr val="000000"/>
              </a:buClr>
              <a:buFont typeface="Arial"/>
              <a:buChar char="•"/>
            </a:pPr>
            <a:r>
              <a:rPr lang="en-US" sz="1320" b="0" strike="noStrike" spc="-1" dirty="0">
                <a:solidFill>
                  <a:srgbClr val="000000"/>
                </a:solidFill>
                <a:latin typeface="Arial"/>
                <a:ea typeface="DejaVu Sans"/>
              </a:rPr>
              <a:t>What do we need?</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For papers: prove for chemical structure, traceability of synthesis route</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For patents: date and person who did the experiment, reviewed data. For bio-active compounds: batch-traceability and bio-assays.</a:t>
            </a:r>
            <a:endParaRPr lang="en-US" sz="1320" b="0" strike="noStrike" spc="-1" dirty="0">
              <a:latin typeface="Arial"/>
            </a:endParaRPr>
          </a:p>
          <a:p>
            <a:pPr>
              <a:lnSpc>
                <a:spcPct val="100000"/>
              </a:lnSpc>
            </a:pPr>
            <a:endParaRPr lang="en-US" sz="1320" b="0" strike="noStrike" spc="-1" dirty="0">
              <a:latin typeface="Arial"/>
            </a:endParaRPr>
          </a:p>
          <a:p>
            <a:pPr marL="189000" indent="-185400">
              <a:lnSpc>
                <a:spcPct val="100000"/>
              </a:lnSpc>
              <a:buClr>
                <a:srgbClr val="000000"/>
              </a:buClr>
              <a:buFont typeface="Arial"/>
              <a:buChar char="•"/>
            </a:pPr>
            <a:r>
              <a:rPr lang="en-US" sz="1320" b="0" strike="noStrike" spc="-1" dirty="0">
                <a:solidFill>
                  <a:srgbClr val="000000"/>
                </a:solidFill>
                <a:latin typeface="Arial"/>
                <a:ea typeface="DejaVu Sans"/>
              </a:rPr>
              <a:t>So for all compounds:</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Yields</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LRMS (already described compounds, Fleet/Max), HRMS (novel compounds, Jan Zelenka)</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NMR: </a:t>
            </a:r>
            <a:r>
              <a:rPr lang="en-US" sz="1318" b="0" strike="noStrike" spc="-1" baseline="30000" dirty="0">
                <a:solidFill>
                  <a:srgbClr val="000000"/>
                </a:solidFill>
                <a:latin typeface="Arial"/>
                <a:ea typeface="DejaVu Sans"/>
              </a:rPr>
              <a:t>1</a:t>
            </a:r>
            <a:r>
              <a:rPr lang="en-US" sz="1320" b="0" strike="noStrike" spc="-1" dirty="0">
                <a:solidFill>
                  <a:srgbClr val="000000"/>
                </a:solidFill>
                <a:latin typeface="Arial"/>
                <a:ea typeface="DejaVu Sans"/>
              </a:rPr>
              <a:t>H- </a:t>
            </a:r>
            <a:r>
              <a:rPr lang="en-US" sz="1320" b="0" strike="noStrike" spc="-1" dirty="0" err="1">
                <a:solidFill>
                  <a:srgbClr val="000000"/>
                </a:solidFill>
                <a:latin typeface="Arial"/>
                <a:ea typeface="DejaVu Sans"/>
              </a:rPr>
              <a:t>en</a:t>
            </a:r>
            <a:r>
              <a:rPr lang="en-US" sz="1320" b="0" strike="noStrike" spc="-1" dirty="0">
                <a:solidFill>
                  <a:srgbClr val="000000"/>
                </a:solidFill>
                <a:latin typeface="Arial"/>
                <a:ea typeface="DejaVu Sans"/>
              </a:rPr>
              <a:t> </a:t>
            </a:r>
            <a:r>
              <a:rPr lang="en-US" sz="1318" b="0" strike="noStrike" spc="-1" baseline="30000" dirty="0">
                <a:solidFill>
                  <a:srgbClr val="000000"/>
                </a:solidFill>
                <a:latin typeface="Arial"/>
                <a:ea typeface="DejaVu Sans"/>
              </a:rPr>
              <a:t>13</a:t>
            </a:r>
            <a:r>
              <a:rPr lang="en-US" sz="1320" b="0" strike="noStrike" spc="-1" dirty="0">
                <a:solidFill>
                  <a:srgbClr val="000000"/>
                </a:solidFill>
                <a:latin typeface="Arial"/>
                <a:ea typeface="DejaVu Sans"/>
              </a:rPr>
              <a:t>C-NMR + relevant hetero-nuclei (B, N, F, P etc.) and if needed 2D-NMR.</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TLC: </a:t>
            </a:r>
            <a:r>
              <a:rPr lang="en-US" sz="1320" b="0" strike="noStrike" spc="-1" dirty="0" err="1">
                <a:solidFill>
                  <a:srgbClr val="000000"/>
                </a:solidFill>
                <a:latin typeface="Arial"/>
                <a:ea typeface="DejaVu Sans"/>
              </a:rPr>
              <a:t>R</a:t>
            </a:r>
            <a:r>
              <a:rPr lang="en-US" sz="1318" b="0" strike="noStrike" spc="-1" baseline="-25000" dirty="0" err="1">
                <a:solidFill>
                  <a:srgbClr val="000000"/>
                </a:solidFill>
                <a:latin typeface="Arial"/>
                <a:ea typeface="DejaVu Sans"/>
              </a:rPr>
              <a:t>f</a:t>
            </a:r>
            <a:r>
              <a:rPr lang="en-US" sz="1318" b="0" strike="noStrike" spc="-1" baseline="-25000" dirty="0">
                <a:solidFill>
                  <a:srgbClr val="000000"/>
                </a:solidFill>
                <a:latin typeface="Arial"/>
                <a:ea typeface="DejaVu Sans"/>
              </a:rPr>
              <a:t> </a:t>
            </a:r>
            <a:r>
              <a:rPr lang="en-US" sz="1320" b="0" strike="noStrike" spc="-1" dirty="0">
                <a:solidFill>
                  <a:srgbClr val="000000"/>
                </a:solidFill>
                <a:latin typeface="Arial"/>
                <a:ea typeface="DejaVu Sans"/>
              </a:rPr>
              <a:t>– values (including solvent system!)</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IR for specific functional groups</a:t>
            </a:r>
            <a:endParaRPr lang="en-US" sz="1320" b="0" strike="noStrike" spc="-1" dirty="0">
              <a:latin typeface="Arial"/>
            </a:endParaRPr>
          </a:p>
          <a:p>
            <a:pPr>
              <a:lnSpc>
                <a:spcPct val="100000"/>
              </a:lnSpc>
            </a:pPr>
            <a:endParaRPr lang="en-US" sz="1320" b="0" strike="noStrike" spc="-1" dirty="0">
              <a:latin typeface="Arial"/>
            </a:endParaRPr>
          </a:p>
          <a:p>
            <a:pPr marL="189000" indent="-185400">
              <a:lnSpc>
                <a:spcPct val="100000"/>
              </a:lnSpc>
              <a:buClr>
                <a:srgbClr val="000000"/>
              </a:buClr>
              <a:buFont typeface="Arial"/>
              <a:buChar char="•"/>
            </a:pPr>
            <a:r>
              <a:rPr lang="en-US" sz="1320" b="0" strike="noStrike" spc="-1" dirty="0">
                <a:solidFill>
                  <a:srgbClr val="000000"/>
                </a:solidFill>
                <a:latin typeface="Arial"/>
                <a:ea typeface="DejaVu Sans"/>
              </a:rPr>
              <a:t>Share your notebook(s) with your supervisor and let him/her review all your experiments</a:t>
            </a:r>
            <a:endParaRPr lang="en-US" sz="1320" b="0" strike="noStrike" spc="-1" dirty="0">
              <a:latin typeface="Arial"/>
            </a:endParaRPr>
          </a:p>
          <a:p>
            <a:pPr>
              <a:lnSpc>
                <a:spcPct val="100000"/>
              </a:lnSpc>
            </a:pPr>
            <a:endParaRPr lang="en-US" sz="1320" b="0" strike="noStrike" spc="-1" dirty="0">
              <a:latin typeface="Arial"/>
            </a:endParaRPr>
          </a:p>
          <a:p>
            <a:pPr marL="189000" indent="-185400">
              <a:lnSpc>
                <a:spcPct val="100000"/>
              </a:lnSpc>
              <a:buClr>
                <a:srgbClr val="000000"/>
              </a:buClr>
              <a:buFont typeface="Arial"/>
              <a:buChar char="•"/>
            </a:pPr>
            <a:r>
              <a:rPr lang="en-US" sz="1320" b="0" strike="noStrike" spc="-1" dirty="0">
                <a:solidFill>
                  <a:srgbClr val="000000"/>
                </a:solidFill>
                <a:latin typeface="Arial"/>
                <a:ea typeface="DejaVu Sans"/>
              </a:rPr>
              <a:t>For biological compounds:</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Batch traceability</a:t>
            </a:r>
            <a:endParaRPr lang="en-US" sz="1320" b="0" strike="noStrike" spc="-1" dirty="0">
              <a:latin typeface="Arial"/>
            </a:endParaRPr>
          </a:p>
          <a:p>
            <a:pPr marL="379080" lvl="1" indent="-185400">
              <a:lnSpc>
                <a:spcPct val="100000"/>
              </a:lnSpc>
              <a:buClr>
                <a:srgbClr val="000000"/>
              </a:buClr>
              <a:buFont typeface="Lucida Grande"/>
              <a:buChar char="-"/>
            </a:pPr>
            <a:r>
              <a:rPr lang="en-US" sz="1320" b="0" strike="noStrike" spc="-1" dirty="0">
                <a:solidFill>
                  <a:srgbClr val="000000"/>
                </a:solidFill>
                <a:latin typeface="Arial"/>
                <a:ea typeface="DejaVu Sans"/>
              </a:rPr>
              <a:t>All raw data</a:t>
            </a:r>
            <a:endParaRPr lang="en-US" sz="1320" b="0" strike="noStrike" spc="-1" dirty="0">
              <a:latin typeface="Arial"/>
            </a:endParaRPr>
          </a:p>
          <a:p>
            <a:pPr marL="190080">
              <a:lnSpc>
                <a:spcPct val="100000"/>
              </a:lnSpc>
            </a:pPr>
            <a:endParaRPr lang="en-US" sz="1320" b="0" strike="noStrike" spc="-1" dirty="0">
              <a:latin typeface="Arial"/>
            </a:endParaRPr>
          </a:p>
          <a:p>
            <a:pPr marL="190080">
              <a:lnSpc>
                <a:spcPct val="100000"/>
              </a:lnSpc>
            </a:pPr>
            <a:endParaRPr lang="en-US" sz="1320" b="0" strike="noStrike" spc="-1" dirty="0">
              <a:latin typeface="Arial"/>
            </a:endParaRPr>
          </a:p>
          <a:p>
            <a:pPr marL="190080">
              <a:lnSpc>
                <a:spcPct val="100000"/>
              </a:lnSpc>
            </a:pPr>
            <a:br>
              <a:rPr dirty="0"/>
            </a:br>
            <a:endParaRPr lang="en-US" sz="1320" b="0" strike="noStrike" spc="-1" dirty="0">
              <a:latin typeface="Arial"/>
            </a:endParaRPr>
          </a:p>
          <a:p>
            <a:pPr marL="190080">
              <a:lnSpc>
                <a:spcPct val="100000"/>
              </a:lnSpc>
            </a:pPr>
            <a:endParaRPr lang="en-US" sz="1320" b="0" strike="noStrike" spc="-1" dirty="0">
              <a:latin typeface="Arial"/>
            </a:endParaRPr>
          </a:p>
        </p:txBody>
      </p:sp>
      <p:sp>
        <p:nvSpPr>
          <p:cNvPr id="3" name="Tijdelijke aanduiding voor dianummer 3">
            <a:extLst>
              <a:ext uri="{FF2B5EF4-FFF2-40B4-BE49-F238E27FC236}">
                <a16:creationId xmlns:a16="http://schemas.microsoft.com/office/drawing/2014/main" id="{BBC5F1B3-6396-8A7F-27B5-CB9923093941}"/>
              </a:ext>
            </a:extLst>
          </p:cNvPr>
          <p:cNvSpPr txBox="1">
            <a:spLocks/>
          </p:cNvSpPr>
          <p:nvPr/>
        </p:nvSpPr>
        <p:spPr>
          <a:xfrm>
            <a:off x="508791" y="6351480"/>
            <a:ext cx="440957" cy="364882"/>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C85002C-FCF8-46D8-A611-20EF35573685}" type="slidenum">
              <a:rPr lang="nl-NL" altLang="en-US" sz="800" smtClean="0">
                <a:solidFill>
                  <a:schemeClr val="bg1"/>
                </a:solidFill>
              </a:rPr>
              <a:pPr>
                <a:defRPr/>
              </a:pPr>
              <a:t>5</a:t>
            </a:fld>
            <a:endParaRPr lang="nl-NL" altLang="en-US" sz="800">
              <a:solidFill>
                <a:schemeClr val="bg1"/>
              </a:solidFill>
            </a:endParaRPr>
          </a:p>
        </p:txBody>
      </p:sp>
    </p:spTree>
    <p:extLst>
      <p:ext uri="{BB962C8B-B14F-4D97-AF65-F5344CB8AC3E}">
        <p14:creationId xmlns:p14="http://schemas.microsoft.com/office/powerpoint/2010/main" val="30883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500"/>
                                        <p:tgtEl>
                                          <p:spTgt spid="1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5">
                                            <p:txEl>
                                              <p:pRg st="1" end="1"/>
                                            </p:txEl>
                                          </p:spTgt>
                                        </p:tgtEl>
                                        <p:attrNameLst>
                                          <p:attrName>style.visibility</p:attrName>
                                        </p:attrNameLst>
                                      </p:cBhvr>
                                      <p:to>
                                        <p:strVal val="visible"/>
                                      </p:to>
                                    </p:set>
                                    <p:animEffect transition="in" filter="fade">
                                      <p:cBhvr>
                                        <p:cTn id="10" dur="500"/>
                                        <p:tgtEl>
                                          <p:spTgt spid="17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5">
                                            <p:txEl>
                                              <p:pRg st="2" end="2"/>
                                            </p:txEl>
                                          </p:spTgt>
                                        </p:tgtEl>
                                        <p:attrNameLst>
                                          <p:attrName>style.visibility</p:attrName>
                                        </p:attrNameLst>
                                      </p:cBhvr>
                                      <p:to>
                                        <p:strVal val="visible"/>
                                      </p:to>
                                    </p:set>
                                    <p:animEffect transition="in" filter="fade">
                                      <p:cBhvr>
                                        <p:cTn id="13" dur="500"/>
                                        <p:tgtEl>
                                          <p:spTgt spid="17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5">
                                            <p:txEl>
                                              <p:pRg st="4" end="4"/>
                                            </p:txEl>
                                          </p:spTgt>
                                        </p:tgtEl>
                                        <p:attrNameLst>
                                          <p:attrName>style.visibility</p:attrName>
                                        </p:attrNameLst>
                                      </p:cBhvr>
                                      <p:to>
                                        <p:strVal val="visible"/>
                                      </p:to>
                                    </p:set>
                                    <p:animEffect transition="in" filter="fade">
                                      <p:cBhvr>
                                        <p:cTn id="18" dur="500"/>
                                        <p:tgtEl>
                                          <p:spTgt spid="17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5">
                                            <p:txEl>
                                              <p:pRg st="5" end="5"/>
                                            </p:txEl>
                                          </p:spTgt>
                                        </p:tgtEl>
                                        <p:attrNameLst>
                                          <p:attrName>style.visibility</p:attrName>
                                        </p:attrNameLst>
                                      </p:cBhvr>
                                      <p:to>
                                        <p:strVal val="visible"/>
                                      </p:to>
                                    </p:set>
                                    <p:animEffect transition="in" filter="fade">
                                      <p:cBhvr>
                                        <p:cTn id="21" dur="500"/>
                                        <p:tgtEl>
                                          <p:spTgt spid="17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5">
                                            <p:txEl>
                                              <p:pRg st="6" end="6"/>
                                            </p:txEl>
                                          </p:spTgt>
                                        </p:tgtEl>
                                        <p:attrNameLst>
                                          <p:attrName>style.visibility</p:attrName>
                                        </p:attrNameLst>
                                      </p:cBhvr>
                                      <p:to>
                                        <p:strVal val="visible"/>
                                      </p:to>
                                    </p:set>
                                    <p:animEffect transition="in" filter="fade">
                                      <p:cBhvr>
                                        <p:cTn id="24" dur="500"/>
                                        <p:tgtEl>
                                          <p:spTgt spid="17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5">
                                            <p:txEl>
                                              <p:pRg st="8" end="8"/>
                                            </p:txEl>
                                          </p:spTgt>
                                        </p:tgtEl>
                                        <p:attrNameLst>
                                          <p:attrName>style.visibility</p:attrName>
                                        </p:attrNameLst>
                                      </p:cBhvr>
                                      <p:to>
                                        <p:strVal val="visible"/>
                                      </p:to>
                                    </p:set>
                                    <p:animEffect transition="in" filter="fade">
                                      <p:cBhvr>
                                        <p:cTn id="29" dur="500"/>
                                        <p:tgtEl>
                                          <p:spTgt spid="17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5">
                                            <p:txEl>
                                              <p:pRg st="9" end="9"/>
                                            </p:txEl>
                                          </p:spTgt>
                                        </p:tgtEl>
                                        <p:attrNameLst>
                                          <p:attrName>style.visibility</p:attrName>
                                        </p:attrNameLst>
                                      </p:cBhvr>
                                      <p:to>
                                        <p:strVal val="visible"/>
                                      </p:to>
                                    </p:set>
                                    <p:animEffect transition="in" filter="fade">
                                      <p:cBhvr>
                                        <p:cTn id="32" dur="500"/>
                                        <p:tgtEl>
                                          <p:spTgt spid="17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75">
                                            <p:txEl>
                                              <p:pRg st="10" end="10"/>
                                            </p:txEl>
                                          </p:spTgt>
                                        </p:tgtEl>
                                        <p:attrNameLst>
                                          <p:attrName>style.visibility</p:attrName>
                                        </p:attrNameLst>
                                      </p:cBhvr>
                                      <p:to>
                                        <p:strVal val="visible"/>
                                      </p:to>
                                    </p:set>
                                    <p:animEffect transition="in" filter="fade">
                                      <p:cBhvr>
                                        <p:cTn id="35" dur="500"/>
                                        <p:tgtEl>
                                          <p:spTgt spid="175">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75">
                                            <p:txEl>
                                              <p:pRg st="11" end="11"/>
                                            </p:txEl>
                                          </p:spTgt>
                                        </p:tgtEl>
                                        <p:attrNameLst>
                                          <p:attrName>style.visibility</p:attrName>
                                        </p:attrNameLst>
                                      </p:cBhvr>
                                      <p:to>
                                        <p:strVal val="visible"/>
                                      </p:to>
                                    </p:set>
                                    <p:animEffect transition="in" filter="fade">
                                      <p:cBhvr>
                                        <p:cTn id="38" dur="500"/>
                                        <p:tgtEl>
                                          <p:spTgt spid="175">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5">
                                            <p:txEl>
                                              <p:pRg st="12" end="12"/>
                                            </p:txEl>
                                          </p:spTgt>
                                        </p:tgtEl>
                                        <p:attrNameLst>
                                          <p:attrName>style.visibility</p:attrName>
                                        </p:attrNameLst>
                                      </p:cBhvr>
                                      <p:to>
                                        <p:strVal val="visible"/>
                                      </p:to>
                                    </p:set>
                                    <p:animEffect transition="in" filter="fade">
                                      <p:cBhvr>
                                        <p:cTn id="41" dur="500"/>
                                        <p:tgtEl>
                                          <p:spTgt spid="175">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75">
                                            <p:txEl>
                                              <p:pRg st="13" end="13"/>
                                            </p:txEl>
                                          </p:spTgt>
                                        </p:tgtEl>
                                        <p:attrNameLst>
                                          <p:attrName>style.visibility</p:attrName>
                                        </p:attrNameLst>
                                      </p:cBhvr>
                                      <p:to>
                                        <p:strVal val="visible"/>
                                      </p:to>
                                    </p:set>
                                    <p:animEffect transition="in" filter="fade">
                                      <p:cBhvr>
                                        <p:cTn id="44" dur="500"/>
                                        <p:tgtEl>
                                          <p:spTgt spid="175">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5">
                                            <p:txEl>
                                              <p:pRg st="15" end="15"/>
                                            </p:txEl>
                                          </p:spTgt>
                                        </p:tgtEl>
                                        <p:attrNameLst>
                                          <p:attrName>style.visibility</p:attrName>
                                        </p:attrNameLst>
                                      </p:cBhvr>
                                      <p:to>
                                        <p:strVal val="visible"/>
                                      </p:to>
                                    </p:set>
                                    <p:animEffect transition="in" filter="fade">
                                      <p:cBhvr>
                                        <p:cTn id="49" dur="500"/>
                                        <p:tgtEl>
                                          <p:spTgt spid="175">
                                            <p:txEl>
                                              <p:pRg st="15" end="1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5">
                                            <p:txEl>
                                              <p:pRg st="17" end="17"/>
                                            </p:txEl>
                                          </p:spTgt>
                                        </p:tgtEl>
                                        <p:attrNameLst>
                                          <p:attrName>style.visibility</p:attrName>
                                        </p:attrNameLst>
                                      </p:cBhvr>
                                      <p:to>
                                        <p:strVal val="visible"/>
                                      </p:to>
                                    </p:set>
                                    <p:animEffect transition="in" filter="fade">
                                      <p:cBhvr>
                                        <p:cTn id="54" dur="500"/>
                                        <p:tgtEl>
                                          <p:spTgt spid="175">
                                            <p:txEl>
                                              <p:pRg st="17" end="1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75">
                                            <p:txEl>
                                              <p:pRg st="18" end="18"/>
                                            </p:txEl>
                                          </p:spTgt>
                                        </p:tgtEl>
                                        <p:attrNameLst>
                                          <p:attrName>style.visibility</p:attrName>
                                        </p:attrNameLst>
                                      </p:cBhvr>
                                      <p:to>
                                        <p:strVal val="visible"/>
                                      </p:to>
                                    </p:set>
                                    <p:animEffect transition="in" filter="fade">
                                      <p:cBhvr>
                                        <p:cTn id="57" dur="500"/>
                                        <p:tgtEl>
                                          <p:spTgt spid="175">
                                            <p:txEl>
                                              <p:pRg st="18" end="18"/>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75">
                                            <p:txEl>
                                              <p:pRg st="19" end="19"/>
                                            </p:txEl>
                                          </p:spTgt>
                                        </p:tgtEl>
                                        <p:attrNameLst>
                                          <p:attrName>style.visibility</p:attrName>
                                        </p:attrNameLst>
                                      </p:cBhvr>
                                      <p:to>
                                        <p:strVal val="visible"/>
                                      </p:to>
                                    </p:set>
                                    <p:animEffect transition="in" filter="fade">
                                      <p:cBhvr>
                                        <p:cTn id="60" dur="500"/>
                                        <p:tgtEl>
                                          <p:spTgt spid="17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C2CAD-3742-47D0-8EF6-B4ACC4F82F79}"/>
              </a:ext>
            </a:extLst>
          </p:cNvPr>
          <p:cNvSpPr>
            <a:spLocks noGrp="1"/>
          </p:cNvSpPr>
          <p:nvPr>
            <p:ph type="title"/>
          </p:nvPr>
        </p:nvSpPr>
        <p:spPr>
          <a:xfrm>
            <a:off x="632802" y="225401"/>
            <a:ext cx="7847921" cy="505459"/>
          </a:xfrm>
        </p:spPr>
        <p:txBody>
          <a:bodyPr/>
          <a:lstStyle/>
          <a:p>
            <a:pPr algn="ctr"/>
            <a:r>
              <a:rPr lang="nl-NL" dirty="0"/>
              <a:t>Workplace</a:t>
            </a:r>
          </a:p>
        </p:txBody>
      </p:sp>
      <p:sp>
        <p:nvSpPr>
          <p:cNvPr id="3" name="Tijdelijke aanduiding voor inhoud 2">
            <a:extLst>
              <a:ext uri="{FF2B5EF4-FFF2-40B4-BE49-F238E27FC236}">
                <a16:creationId xmlns:a16="http://schemas.microsoft.com/office/drawing/2014/main" id="{BBA528F0-8250-48B0-9A1F-880568ECC60E}"/>
              </a:ext>
            </a:extLst>
          </p:cNvPr>
          <p:cNvSpPr>
            <a:spLocks noGrp="1"/>
          </p:cNvSpPr>
          <p:nvPr>
            <p:ph idx="1"/>
          </p:nvPr>
        </p:nvSpPr>
        <p:spPr>
          <a:xfrm>
            <a:off x="632890" y="3542190"/>
            <a:ext cx="7847833" cy="2024749"/>
          </a:xfrm>
        </p:spPr>
        <p:txBody>
          <a:bodyPr/>
          <a:lstStyle/>
          <a:p>
            <a:r>
              <a:rPr lang="nl-NL" dirty="0"/>
              <a:t>Offices </a:t>
            </a:r>
            <a:r>
              <a:rPr lang="nl-NL" dirty="0" err="1"/>
              <a:t>outside</a:t>
            </a:r>
            <a:r>
              <a:rPr lang="nl-NL" dirty="0"/>
              <a:t> of labs</a:t>
            </a:r>
          </a:p>
          <a:p>
            <a:endParaRPr lang="nl-NL" dirty="0"/>
          </a:p>
          <a:p>
            <a:r>
              <a:rPr lang="nl-NL" dirty="0" err="1"/>
              <a:t>Workplaces</a:t>
            </a:r>
            <a:r>
              <a:rPr lang="nl-NL" dirty="0"/>
              <a:t> </a:t>
            </a:r>
            <a:r>
              <a:rPr lang="nl-NL" dirty="0" err="1"/>
              <a:t>for</a:t>
            </a:r>
            <a:r>
              <a:rPr lang="nl-NL" dirty="0"/>
              <a:t> PhD </a:t>
            </a:r>
            <a:r>
              <a:rPr lang="nl-NL" dirty="0" err="1"/>
              <a:t>candidates</a:t>
            </a:r>
            <a:r>
              <a:rPr lang="nl-NL" dirty="0"/>
              <a:t>, </a:t>
            </a:r>
            <a:r>
              <a:rPr lang="nl-NL" dirty="0" err="1"/>
              <a:t>post-docs</a:t>
            </a:r>
            <a:r>
              <a:rPr lang="nl-NL" dirty="0"/>
              <a:t>, MSc </a:t>
            </a:r>
            <a:r>
              <a:rPr lang="nl-NL" dirty="0" err="1"/>
              <a:t>and</a:t>
            </a:r>
            <a:r>
              <a:rPr lang="nl-NL" dirty="0"/>
              <a:t> BSc </a:t>
            </a:r>
            <a:r>
              <a:rPr lang="nl-NL" dirty="0" err="1"/>
              <a:t>students</a:t>
            </a:r>
            <a:endParaRPr lang="nl-NL" dirty="0"/>
          </a:p>
          <a:p>
            <a:endParaRPr lang="nl-NL" dirty="0"/>
          </a:p>
          <a:p>
            <a:r>
              <a:rPr lang="nl-NL" dirty="0"/>
              <a:t>Bring your own laptop</a:t>
            </a:r>
          </a:p>
          <a:p>
            <a:endParaRPr lang="nl-NL" dirty="0"/>
          </a:p>
          <a:p>
            <a:r>
              <a:rPr lang="nl-NL" dirty="0"/>
              <a:t>Chemical free! </a:t>
            </a:r>
            <a:r>
              <a:rPr lang="nl-NL" dirty="0" err="1"/>
              <a:t>Therefore</a:t>
            </a:r>
            <a:r>
              <a:rPr lang="nl-NL" dirty="0"/>
              <a:t> </a:t>
            </a:r>
            <a:r>
              <a:rPr lang="nl-NL" dirty="0" err="1"/>
              <a:t>forbidden</a:t>
            </a:r>
            <a:r>
              <a:rPr lang="nl-NL" dirty="0"/>
              <a:t> </a:t>
            </a:r>
            <a:r>
              <a:rPr lang="nl-NL" dirty="0" err="1"/>
              <a:t>for</a:t>
            </a:r>
            <a:r>
              <a:rPr lang="nl-NL" dirty="0"/>
              <a:t> lab coats, </a:t>
            </a:r>
            <a:r>
              <a:rPr lang="nl-NL" dirty="0" err="1"/>
              <a:t>glassware</a:t>
            </a:r>
            <a:r>
              <a:rPr lang="nl-NL" dirty="0"/>
              <a:t>, TLC plates, NMR tubes or </a:t>
            </a:r>
            <a:r>
              <a:rPr lang="nl-NL" dirty="0" err="1"/>
              <a:t>mass</a:t>
            </a:r>
            <a:r>
              <a:rPr lang="nl-NL" dirty="0"/>
              <a:t> </a:t>
            </a:r>
            <a:r>
              <a:rPr lang="nl-NL" dirty="0" err="1"/>
              <a:t>vials</a:t>
            </a:r>
            <a:endParaRPr lang="nl-NL" dirty="0"/>
          </a:p>
          <a:p>
            <a:endParaRPr lang="nl-NL" dirty="0"/>
          </a:p>
          <a:p>
            <a:pPr marL="0" indent="0">
              <a:buNone/>
            </a:pPr>
            <a:endParaRPr lang="nl-NL" dirty="0"/>
          </a:p>
          <a:p>
            <a:endParaRPr lang="nl-NL" dirty="0"/>
          </a:p>
        </p:txBody>
      </p:sp>
      <p:sp>
        <p:nvSpPr>
          <p:cNvPr id="4" name="Tijdelijke aanduiding voor dianummer 3">
            <a:extLst>
              <a:ext uri="{FF2B5EF4-FFF2-40B4-BE49-F238E27FC236}">
                <a16:creationId xmlns:a16="http://schemas.microsoft.com/office/drawing/2014/main" id="{DAF3225E-E73F-4439-8B69-ADD65641A075}"/>
              </a:ext>
            </a:extLst>
          </p:cNvPr>
          <p:cNvSpPr>
            <a:spLocks noGrp="1"/>
          </p:cNvSpPr>
          <p:nvPr>
            <p:ph type="sldNum" sz="quarter" idx="10"/>
          </p:nvPr>
        </p:nvSpPr>
        <p:spPr/>
        <p:txBody>
          <a:bodyPr/>
          <a:lstStyle/>
          <a:p>
            <a:pPr>
              <a:defRPr/>
            </a:pPr>
            <a:fld id="{4C85002C-FCF8-46D8-A611-20EF35573685}" type="slidenum">
              <a:rPr lang="nl-NL" altLang="en-US" smtClean="0"/>
              <a:pPr>
                <a:defRPr/>
              </a:pPr>
              <a:t>6</a:t>
            </a:fld>
            <a:endParaRPr lang="nl-NL" altLang="en-US"/>
          </a:p>
        </p:txBody>
      </p:sp>
      <p:pic>
        <p:nvPicPr>
          <p:cNvPr id="6" name="Afbeelding 5">
            <a:extLst>
              <a:ext uri="{FF2B5EF4-FFF2-40B4-BE49-F238E27FC236}">
                <a16:creationId xmlns:a16="http://schemas.microsoft.com/office/drawing/2014/main" id="{C0F28F57-BC2A-4E50-9924-76AE91FC25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41783" y="584640"/>
            <a:ext cx="4429957" cy="2487591"/>
          </a:xfrm>
          <a:prstGeom prst="rect">
            <a:avLst/>
          </a:prstGeom>
        </p:spPr>
      </p:pic>
    </p:spTree>
    <p:extLst>
      <p:ext uri="{BB962C8B-B14F-4D97-AF65-F5344CB8AC3E}">
        <p14:creationId xmlns:p14="http://schemas.microsoft.com/office/powerpoint/2010/main" val="8939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DB2B2-8F48-48C7-B883-9F108422A886}"/>
              </a:ext>
            </a:extLst>
          </p:cNvPr>
          <p:cNvSpPr>
            <a:spLocks noGrp="1"/>
          </p:cNvSpPr>
          <p:nvPr>
            <p:ph type="title"/>
          </p:nvPr>
        </p:nvSpPr>
        <p:spPr>
          <a:xfrm>
            <a:off x="482048" y="293531"/>
            <a:ext cx="7847921" cy="758776"/>
          </a:xfrm>
        </p:spPr>
        <p:txBody>
          <a:bodyPr/>
          <a:lstStyle/>
          <a:p>
            <a:pPr algn="ctr"/>
            <a:r>
              <a:rPr lang="nl-NL" dirty="0"/>
              <a:t>Fume hood</a:t>
            </a:r>
          </a:p>
        </p:txBody>
      </p:sp>
      <p:sp>
        <p:nvSpPr>
          <p:cNvPr id="4" name="Tijdelijke aanduiding voor dianummer 3">
            <a:extLst>
              <a:ext uri="{FF2B5EF4-FFF2-40B4-BE49-F238E27FC236}">
                <a16:creationId xmlns:a16="http://schemas.microsoft.com/office/drawing/2014/main" id="{2177DCC9-C41C-4156-900D-3FD17A5A5F30}"/>
              </a:ext>
            </a:extLst>
          </p:cNvPr>
          <p:cNvSpPr>
            <a:spLocks noGrp="1"/>
          </p:cNvSpPr>
          <p:nvPr>
            <p:ph type="sldNum" sz="quarter" idx="10"/>
          </p:nvPr>
        </p:nvSpPr>
        <p:spPr/>
        <p:txBody>
          <a:bodyPr/>
          <a:lstStyle/>
          <a:p>
            <a:pPr>
              <a:defRPr/>
            </a:pPr>
            <a:fld id="{4C85002C-FCF8-46D8-A611-20EF35573685}" type="slidenum">
              <a:rPr lang="nl-NL" altLang="en-US" smtClean="0"/>
              <a:pPr>
                <a:defRPr/>
              </a:pPr>
              <a:t>7</a:t>
            </a:fld>
            <a:endParaRPr lang="nl-NL" altLang="en-US"/>
          </a:p>
        </p:txBody>
      </p:sp>
      <p:pic>
        <p:nvPicPr>
          <p:cNvPr id="6" name="Afbeelding 5">
            <a:extLst>
              <a:ext uri="{FF2B5EF4-FFF2-40B4-BE49-F238E27FC236}">
                <a16:creationId xmlns:a16="http://schemas.microsoft.com/office/drawing/2014/main" id="{C8B5EA33-224C-4944-AB12-248BA0365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41181" y="910265"/>
            <a:ext cx="4065972" cy="2283200"/>
          </a:xfrm>
          <a:prstGeom prst="rect">
            <a:avLst/>
          </a:prstGeom>
        </p:spPr>
      </p:pic>
      <p:pic>
        <p:nvPicPr>
          <p:cNvPr id="8" name="Afbeelding 7">
            <a:extLst>
              <a:ext uri="{FF2B5EF4-FFF2-40B4-BE49-F238E27FC236}">
                <a16:creationId xmlns:a16="http://schemas.microsoft.com/office/drawing/2014/main" id="{1956BEAB-A83A-45E6-B057-1A2349B75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1181" y="3342485"/>
            <a:ext cx="4065972" cy="2283200"/>
          </a:xfrm>
          <a:prstGeom prst="rect">
            <a:avLst/>
          </a:prstGeom>
        </p:spPr>
      </p:pic>
      <p:sp>
        <p:nvSpPr>
          <p:cNvPr id="9" name="Tijdelijke aanduiding voor inhoud 2">
            <a:extLst>
              <a:ext uri="{FF2B5EF4-FFF2-40B4-BE49-F238E27FC236}">
                <a16:creationId xmlns:a16="http://schemas.microsoft.com/office/drawing/2014/main" id="{5B679BAF-144F-4051-8509-F00EBF5B315D}"/>
              </a:ext>
            </a:extLst>
          </p:cNvPr>
          <p:cNvSpPr>
            <a:spLocks noGrp="1"/>
          </p:cNvSpPr>
          <p:nvPr>
            <p:ph idx="1"/>
          </p:nvPr>
        </p:nvSpPr>
        <p:spPr>
          <a:xfrm>
            <a:off x="632891" y="910266"/>
            <a:ext cx="3175630" cy="4656674"/>
          </a:xfrm>
        </p:spPr>
        <p:txBody>
          <a:bodyPr/>
          <a:lstStyle/>
          <a:p>
            <a:r>
              <a:rPr lang="nl-NL" dirty="0"/>
              <a:t>Cleaned before you started</a:t>
            </a:r>
          </a:p>
          <a:p>
            <a:endParaRPr lang="nl-NL" dirty="0"/>
          </a:p>
          <a:p>
            <a:r>
              <a:rPr lang="nl-NL" dirty="0"/>
              <a:t>2 Liquid waste container of max 1 liter</a:t>
            </a:r>
          </a:p>
          <a:p>
            <a:endParaRPr lang="nl-NL" dirty="0"/>
          </a:p>
          <a:p>
            <a:r>
              <a:rPr lang="nl-NL" dirty="0"/>
              <a:t>1 Sharp Safe</a:t>
            </a:r>
          </a:p>
          <a:p>
            <a:endParaRPr lang="nl-NL" dirty="0"/>
          </a:p>
          <a:p>
            <a:r>
              <a:rPr lang="nl-NL" dirty="0"/>
              <a:t>1 solid waste container</a:t>
            </a:r>
          </a:p>
          <a:p>
            <a:endParaRPr lang="nl-NL" dirty="0"/>
          </a:p>
          <a:p>
            <a:r>
              <a:rPr lang="nl-NL" dirty="0"/>
              <a:t>Silica waste in separate bin</a:t>
            </a:r>
          </a:p>
          <a:p>
            <a:endParaRPr lang="nl-NL" dirty="0"/>
          </a:p>
          <a:p>
            <a:r>
              <a:rPr lang="nl-NL" dirty="0"/>
              <a:t>Spray bottle </a:t>
            </a:r>
            <a:r>
              <a:rPr lang="nl-NL" dirty="0" err="1"/>
              <a:t>for</a:t>
            </a:r>
            <a:r>
              <a:rPr lang="nl-NL" dirty="0"/>
              <a:t> common solvents </a:t>
            </a:r>
          </a:p>
          <a:p>
            <a:endParaRPr lang="nl-NL" dirty="0"/>
          </a:p>
          <a:p>
            <a:r>
              <a:rPr lang="nl-NL" dirty="0"/>
              <a:t>Check </a:t>
            </a:r>
            <a:r>
              <a:rPr lang="nl-NL" dirty="0" err="1"/>
              <a:t>schlenk</a:t>
            </a:r>
            <a:r>
              <a:rPr lang="nl-NL" dirty="0"/>
              <a:t> set up – might need some cleaning </a:t>
            </a:r>
          </a:p>
          <a:p>
            <a:endParaRPr lang="nl-NL" dirty="0"/>
          </a:p>
          <a:p>
            <a:pPr marL="0" indent="0">
              <a:buNone/>
            </a:pPr>
            <a:r>
              <a:rPr lang="nl-NL" i="1" dirty="0"/>
              <a:t>Underneath your fumehood</a:t>
            </a:r>
          </a:p>
          <a:p>
            <a:endParaRPr lang="nl-NL" dirty="0"/>
          </a:p>
          <a:p>
            <a:r>
              <a:rPr lang="nl-NL" dirty="0"/>
              <a:t>Storage of your chemicals in </a:t>
            </a:r>
            <a:r>
              <a:rPr lang="nl-NL" dirty="0" err="1"/>
              <a:t>trays</a:t>
            </a:r>
            <a:r>
              <a:rPr lang="nl-NL" dirty="0"/>
              <a:t> </a:t>
            </a:r>
          </a:p>
          <a:p>
            <a:endParaRPr lang="nl-NL" dirty="0"/>
          </a:p>
          <a:p>
            <a:r>
              <a:rPr lang="nl-NL" dirty="0"/>
              <a:t>Stirring plates and labjacks </a:t>
            </a:r>
          </a:p>
          <a:p>
            <a:endParaRPr lang="nl-NL" dirty="0"/>
          </a:p>
          <a:p>
            <a:r>
              <a:rPr lang="nl-NL" dirty="0"/>
              <a:t>Some personal glassware</a:t>
            </a:r>
          </a:p>
          <a:p>
            <a:endParaRPr lang="nl-NL" dirty="0"/>
          </a:p>
          <a:p>
            <a:endParaRPr lang="nl-NL" dirty="0"/>
          </a:p>
        </p:txBody>
      </p:sp>
      <p:sp>
        <p:nvSpPr>
          <p:cNvPr id="3" name="Rechthoek 9">
            <a:extLst>
              <a:ext uri="{FF2B5EF4-FFF2-40B4-BE49-F238E27FC236}">
                <a16:creationId xmlns:a16="http://schemas.microsoft.com/office/drawing/2014/main" id="{8DC07055-8AD0-4FE4-8F3F-08A2C9ECD13B}"/>
              </a:ext>
            </a:extLst>
          </p:cNvPr>
          <p:cNvSpPr/>
          <p:nvPr/>
        </p:nvSpPr>
        <p:spPr>
          <a:xfrm>
            <a:off x="632891" y="5852217"/>
            <a:ext cx="8097088" cy="369332"/>
          </a:xfrm>
          <a:prstGeom prst="rect">
            <a:avLst/>
          </a:prstGeom>
        </p:spPr>
        <p:txBody>
          <a:bodyPr wrap="non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solidFill>
                  <a:schemeClr val="bg1"/>
                </a:solidFill>
              </a:rPr>
              <a:t>At the end of your internship your fumehood should look like this again!</a:t>
            </a:r>
          </a:p>
        </p:txBody>
      </p:sp>
    </p:spTree>
    <p:extLst>
      <p:ext uri="{BB962C8B-B14F-4D97-AF65-F5344CB8AC3E}">
        <p14:creationId xmlns:p14="http://schemas.microsoft.com/office/powerpoint/2010/main" val="23876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animEffect transition="in" filter="fade">
                                      <p:cBhvr>
                                        <p:cTn id="21" dur="500"/>
                                        <p:tgtEl>
                                          <p:spTgt spid="9">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10" end="10"/>
                                            </p:txEl>
                                          </p:spTgt>
                                        </p:tgtEl>
                                        <p:attrNameLst>
                                          <p:attrName>style.visibility</p:attrName>
                                        </p:attrNameLst>
                                      </p:cBhvr>
                                      <p:to>
                                        <p:strVal val="visible"/>
                                      </p:to>
                                    </p:set>
                                    <p:animEffect transition="in" filter="fade">
                                      <p:cBhvr>
                                        <p:cTn id="24" dur="500"/>
                                        <p:tgtEl>
                                          <p:spTgt spid="9">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animEffect transition="in" filter="fade">
                                      <p:cBhvr>
                                        <p:cTn id="27" dur="500"/>
                                        <p:tgtEl>
                                          <p:spTgt spid="9">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4" end="14"/>
                                            </p:txEl>
                                          </p:spTgt>
                                        </p:tgtEl>
                                        <p:attrNameLst>
                                          <p:attrName>style.visibility</p:attrName>
                                        </p:attrNameLst>
                                      </p:cBhvr>
                                      <p:to>
                                        <p:strVal val="visible"/>
                                      </p:to>
                                    </p:set>
                                    <p:animEffect transition="in" filter="fade">
                                      <p:cBhvr>
                                        <p:cTn id="32" dur="500"/>
                                        <p:tgtEl>
                                          <p:spTgt spid="9">
                                            <p:txEl>
                                              <p:pRg st="14" end="1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16" end="16"/>
                                            </p:txEl>
                                          </p:spTgt>
                                        </p:tgtEl>
                                        <p:attrNameLst>
                                          <p:attrName>style.visibility</p:attrName>
                                        </p:attrNameLst>
                                      </p:cBhvr>
                                      <p:to>
                                        <p:strVal val="visible"/>
                                      </p:to>
                                    </p:set>
                                    <p:animEffect transition="in" filter="fade">
                                      <p:cBhvr>
                                        <p:cTn id="40" dur="500"/>
                                        <p:tgtEl>
                                          <p:spTgt spid="9">
                                            <p:txEl>
                                              <p:pRg st="16" end="1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18" end="18"/>
                                            </p:txEl>
                                          </p:spTgt>
                                        </p:tgtEl>
                                        <p:attrNameLst>
                                          <p:attrName>style.visibility</p:attrName>
                                        </p:attrNameLst>
                                      </p:cBhvr>
                                      <p:to>
                                        <p:strVal val="visible"/>
                                      </p:to>
                                    </p:set>
                                    <p:animEffect transition="in" filter="fade">
                                      <p:cBhvr>
                                        <p:cTn id="43" dur="500"/>
                                        <p:tgtEl>
                                          <p:spTgt spid="9">
                                            <p:txEl>
                                              <p:pRg st="18" end="1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9">
                                            <p:txEl>
                                              <p:pRg st="20" end="20"/>
                                            </p:txEl>
                                          </p:spTgt>
                                        </p:tgtEl>
                                        <p:attrNameLst>
                                          <p:attrName>style.visibility</p:attrName>
                                        </p:attrNameLst>
                                      </p:cBhvr>
                                      <p:to>
                                        <p:strVal val="visible"/>
                                      </p:to>
                                    </p:set>
                                    <p:animEffect transition="in" filter="fade">
                                      <p:cBhvr>
                                        <p:cTn id="46" dur="500"/>
                                        <p:tgtEl>
                                          <p:spTgt spid="9">
                                            <p:txEl>
                                              <p:pRg st="20" end="2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5A909-CB5A-41FB-97DD-9BD438D9B1D8}"/>
              </a:ext>
            </a:extLst>
          </p:cNvPr>
          <p:cNvSpPr>
            <a:spLocks noGrp="1"/>
          </p:cNvSpPr>
          <p:nvPr>
            <p:ph type="title"/>
          </p:nvPr>
        </p:nvSpPr>
        <p:spPr/>
        <p:txBody>
          <a:bodyPr/>
          <a:lstStyle/>
          <a:p>
            <a:pPr algn="ctr"/>
            <a:r>
              <a:rPr lang="nl-NL" dirty="0"/>
              <a:t>Lab guidelines</a:t>
            </a:r>
          </a:p>
        </p:txBody>
      </p:sp>
      <p:sp>
        <p:nvSpPr>
          <p:cNvPr id="4" name="Tijdelijke aanduiding voor dianummer 3">
            <a:extLst>
              <a:ext uri="{FF2B5EF4-FFF2-40B4-BE49-F238E27FC236}">
                <a16:creationId xmlns:a16="http://schemas.microsoft.com/office/drawing/2014/main" id="{F3EA8F72-E861-481A-ACE6-357946F6427E}"/>
              </a:ext>
            </a:extLst>
          </p:cNvPr>
          <p:cNvSpPr>
            <a:spLocks noGrp="1"/>
          </p:cNvSpPr>
          <p:nvPr>
            <p:ph type="sldNum" sz="quarter" idx="10"/>
          </p:nvPr>
        </p:nvSpPr>
        <p:spPr/>
        <p:txBody>
          <a:bodyPr/>
          <a:lstStyle/>
          <a:p>
            <a:pPr>
              <a:defRPr/>
            </a:pPr>
            <a:fld id="{4C85002C-FCF8-46D8-A611-20EF35573685}" type="slidenum">
              <a:rPr lang="nl-NL" altLang="en-US" smtClean="0"/>
              <a:pPr>
                <a:defRPr/>
              </a:pPr>
              <a:t>8</a:t>
            </a:fld>
            <a:endParaRPr lang="nl-NL" altLang="en-US"/>
          </a:p>
        </p:txBody>
      </p:sp>
      <p:sp>
        <p:nvSpPr>
          <p:cNvPr id="5" name="Tijdelijke aanduiding voor inhoud 2">
            <a:extLst>
              <a:ext uri="{FF2B5EF4-FFF2-40B4-BE49-F238E27FC236}">
                <a16:creationId xmlns:a16="http://schemas.microsoft.com/office/drawing/2014/main" id="{A6B6B664-895C-4979-8362-DBEEF8CC1ACA}"/>
              </a:ext>
            </a:extLst>
          </p:cNvPr>
          <p:cNvSpPr>
            <a:spLocks noGrp="1"/>
          </p:cNvSpPr>
          <p:nvPr/>
        </p:nvSpPr>
        <p:spPr bwMode="auto">
          <a:xfrm>
            <a:off x="648039" y="1395693"/>
            <a:ext cx="7847921" cy="406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lvl1pPr marL="189137" indent="-189137" algn="l" defTabSz="342289" rtl="0" eaLnBrk="0" fontAlgn="base" hangingPunct="0">
              <a:spcBef>
                <a:spcPct val="0"/>
              </a:spcBef>
              <a:spcAft>
                <a:spcPct val="0"/>
              </a:spcAft>
              <a:buFont typeface="Arial" panose="020B0604020202020204" pitchFamily="34" charset="0"/>
              <a:buChar char="•"/>
              <a:defRPr sz="1318" kern="1200">
                <a:solidFill>
                  <a:schemeClr val="tx1"/>
                </a:solidFill>
                <a:latin typeface="+mn-lt"/>
                <a:ea typeface="+mn-ea"/>
                <a:cs typeface="+mn-cs"/>
              </a:defRPr>
            </a:lvl1pPr>
            <a:lvl2pPr marL="379112" indent="-189137" algn="l" defTabSz="342289" rtl="0" eaLnBrk="0" fontAlgn="base" hangingPunct="0">
              <a:spcBef>
                <a:spcPct val="0"/>
              </a:spcBef>
              <a:spcAft>
                <a:spcPct val="0"/>
              </a:spcAft>
              <a:buFont typeface="Lucida Grande"/>
              <a:buChar char="-"/>
              <a:defRPr sz="1318" kern="1200">
                <a:solidFill>
                  <a:schemeClr val="tx1"/>
                </a:solidFill>
                <a:latin typeface="+mn-lt"/>
                <a:ea typeface="+mn-ea"/>
                <a:cs typeface="+mn-cs"/>
              </a:defRPr>
            </a:lvl2pPr>
            <a:lvl3pPr marL="587497"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3pPr>
            <a:lvl4pPr marL="796720"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4pPr>
            <a:lvl5pPr marL="1005106" indent="-189137" algn="l" defTabSz="342289" rtl="0" eaLnBrk="0" fontAlgn="base" hangingPunct="0">
              <a:spcBef>
                <a:spcPct val="0"/>
              </a:spcBef>
              <a:spcAft>
                <a:spcPct val="0"/>
              </a:spcAft>
              <a:buFont typeface="Lucida Grande"/>
              <a:buChar char="-"/>
              <a:defRPr sz="1107"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a:lstStyle>
          <a:p>
            <a:r>
              <a:rPr lang="en-US" dirty="0"/>
              <a:t>Efficient rotary evaporator use (quick as possible, turn off pumps after usage, fill </a:t>
            </a:r>
            <a:r>
              <a:rPr lang="en-US" dirty="0" err="1"/>
              <a:t>waterbath</a:t>
            </a:r>
            <a:r>
              <a:rPr lang="en-US" dirty="0"/>
              <a:t> if needed, clean after use)</a:t>
            </a:r>
          </a:p>
          <a:p>
            <a:endParaRPr lang="en-US" dirty="0"/>
          </a:p>
          <a:p>
            <a:r>
              <a:rPr lang="en-US" dirty="0"/>
              <a:t>Round bottom flasks are not for storage!! </a:t>
            </a:r>
            <a:r>
              <a:rPr lang="en-NL" dirty="0">
                <a:sym typeface="Wingdings" panose="05000000000000000000" pitchFamily="2" charset="2"/>
              </a:rPr>
              <a:t></a:t>
            </a:r>
            <a:r>
              <a:rPr lang="en-US" dirty="0">
                <a:sym typeface="Wingdings" panose="05000000000000000000" pitchFamily="2" charset="2"/>
              </a:rPr>
              <a:t> transfer to </a:t>
            </a:r>
            <a:r>
              <a:rPr lang="en-US" dirty="0" err="1">
                <a:sym typeface="Wingdings" panose="05000000000000000000" pitchFamily="2" charset="2"/>
              </a:rPr>
              <a:t>pillenpotjes</a:t>
            </a:r>
            <a:endParaRPr lang="en-US" dirty="0"/>
          </a:p>
          <a:p>
            <a:endParaRPr lang="en-US" dirty="0"/>
          </a:p>
          <a:p>
            <a:r>
              <a:rPr lang="en-US" dirty="0"/>
              <a:t>Keep the general equipment tidy (balance, TLC stains, </a:t>
            </a:r>
            <a:r>
              <a:rPr lang="en-US" dirty="0" err="1"/>
              <a:t>rotavap</a:t>
            </a:r>
            <a:r>
              <a:rPr lang="en-US" dirty="0"/>
              <a:t>)</a:t>
            </a:r>
          </a:p>
          <a:p>
            <a:endParaRPr lang="en-US" dirty="0"/>
          </a:p>
          <a:p>
            <a:r>
              <a:rPr lang="en-US" dirty="0"/>
              <a:t>Clean your glassware (also the column tubes)</a:t>
            </a:r>
          </a:p>
          <a:p>
            <a:endParaRPr lang="en-US" dirty="0"/>
          </a:p>
          <a:p>
            <a:r>
              <a:rPr lang="en-US" dirty="0"/>
              <a:t>Replenish if stuff runs out, like solvents, solutions, salts, chemicals and consumables</a:t>
            </a:r>
          </a:p>
          <a:p>
            <a:pPr marL="0" indent="0">
              <a:buNone/>
            </a:pPr>
            <a:endParaRPr lang="en-US" dirty="0"/>
          </a:p>
          <a:p>
            <a:r>
              <a:rPr lang="en-US" dirty="0"/>
              <a:t>For overnight reactions: make an overnight card</a:t>
            </a:r>
          </a:p>
          <a:p>
            <a:endParaRPr lang="en-US" dirty="0"/>
          </a:p>
          <a:p>
            <a:r>
              <a:rPr lang="en-US" dirty="0"/>
              <a:t>If things are ordered, help with transferring</a:t>
            </a:r>
          </a:p>
          <a:p>
            <a:endParaRPr lang="en-US" dirty="0"/>
          </a:p>
          <a:p>
            <a:r>
              <a:rPr lang="en-US" dirty="0"/>
              <a:t>Replace liquid waste containers when they are 80% filled!</a:t>
            </a:r>
          </a:p>
          <a:p>
            <a:endParaRPr lang="en-US" dirty="0"/>
          </a:p>
          <a:p>
            <a:r>
              <a:rPr lang="en-US" dirty="0"/>
              <a:t>If you have to stay late (after 17.00), discuss if some-one else is staying</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5255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500"/>
                                        <p:tgtEl>
                                          <p:spTgt spid="5">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fade">
                                      <p:cBhvr>
                                        <p:cTn id="42" dur="500"/>
                                        <p:tgtEl>
                                          <p:spTgt spid="5">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animEffect transition="in" filter="fade">
                                      <p:cBhvr>
                                        <p:cTn id="47"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E29F41B-79FF-425B-81A5-3E2775387B9F}"/>
              </a:ext>
            </a:extLst>
          </p:cNvPr>
          <p:cNvSpPr>
            <a:spLocks noGrp="1"/>
          </p:cNvSpPr>
          <p:nvPr>
            <p:ph type="sldNum" sz="quarter" idx="10"/>
          </p:nvPr>
        </p:nvSpPr>
        <p:spPr/>
        <p:txBody>
          <a:bodyPr/>
          <a:lstStyle/>
          <a:p>
            <a:pPr defTabSz="482049">
              <a:defRPr/>
            </a:pPr>
            <a:fld id="{4C85002C-FCF8-46D8-A611-20EF35573685}" type="slidenum">
              <a:rPr lang="nl-NL" altLang="en-US">
                <a:latin typeface="Arial"/>
              </a:rPr>
              <a:pPr defTabSz="482049">
                <a:defRPr/>
              </a:pPr>
              <a:t>9</a:t>
            </a:fld>
            <a:endParaRPr lang="nl-NL" altLang="en-US">
              <a:latin typeface="Arial"/>
            </a:endParaRPr>
          </a:p>
        </p:txBody>
      </p:sp>
      <p:sp>
        <p:nvSpPr>
          <p:cNvPr id="8" name="Titel 1">
            <a:extLst>
              <a:ext uri="{FF2B5EF4-FFF2-40B4-BE49-F238E27FC236}">
                <a16:creationId xmlns:a16="http://schemas.microsoft.com/office/drawing/2014/main" id="{AF705B79-A9A4-4693-BABB-D865F52EEBCD}"/>
              </a:ext>
            </a:extLst>
          </p:cNvPr>
          <p:cNvSpPr>
            <a:spLocks noGrp="1"/>
          </p:cNvSpPr>
          <p:nvPr>
            <p:ph type="title"/>
          </p:nvPr>
        </p:nvSpPr>
        <p:spPr>
          <a:xfrm>
            <a:off x="1548028" y="384940"/>
            <a:ext cx="5883307" cy="569082"/>
          </a:xfrm>
        </p:spPr>
        <p:txBody>
          <a:bodyPr/>
          <a:lstStyle/>
          <a:p>
            <a:pPr algn="ctr"/>
            <a:r>
              <a:rPr lang="nl-NL" altLang="en-US" dirty="0"/>
              <a:t>What if something is empty?</a:t>
            </a:r>
            <a:endParaRPr lang="en-GB" altLang="en-US" dirty="0"/>
          </a:p>
        </p:txBody>
      </p:sp>
      <p:pic>
        <p:nvPicPr>
          <p:cNvPr id="13" name="Afbeelding 12">
            <a:extLst>
              <a:ext uri="{FF2B5EF4-FFF2-40B4-BE49-F238E27FC236}">
                <a16:creationId xmlns:a16="http://schemas.microsoft.com/office/drawing/2014/main" id="{9072AD52-A4B3-4F57-B700-87F1FE3B51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26" y="4765701"/>
            <a:ext cx="3324613" cy="1866898"/>
          </a:xfrm>
          <a:prstGeom prst="rect">
            <a:avLst/>
          </a:prstGeom>
        </p:spPr>
      </p:pic>
      <p:pic>
        <p:nvPicPr>
          <p:cNvPr id="14" name="Afbeelding 13">
            <a:extLst>
              <a:ext uri="{FF2B5EF4-FFF2-40B4-BE49-F238E27FC236}">
                <a16:creationId xmlns:a16="http://schemas.microsoft.com/office/drawing/2014/main" id="{7B033E79-4923-4D13-A866-5EA442310E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9496" y="2960044"/>
            <a:ext cx="1857386" cy="3307673"/>
          </a:xfrm>
          <a:prstGeom prst="rect">
            <a:avLst/>
          </a:prstGeom>
        </p:spPr>
      </p:pic>
      <p:pic>
        <p:nvPicPr>
          <p:cNvPr id="16" name="Afbeelding 15">
            <a:extLst>
              <a:ext uri="{FF2B5EF4-FFF2-40B4-BE49-F238E27FC236}">
                <a16:creationId xmlns:a16="http://schemas.microsoft.com/office/drawing/2014/main" id="{1BF661EC-B8F4-43F3-937B-901286A3669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50372" y="2960043"/>
            <a:ext cx="1857386" cy="3307673"/>
          </a:xfrm>
          <a:prstGeom prst="rect">
            <a:avLst/>
          </a:prstGeom>
        </p:spPr>
      </p:pic>
      <p:sp>
        <p:nvSpPr>
          <p:cNvPr id="17" name="Tijdelijke aanduiding voor inhoud 2">
            <a:extLst>
              <a:ext uri="{FF2B5EF4-FFF2-40B4-BE49-F238E27FC236}">
                <a16:creationId xmlns:a16="http://schemas.microsoft.com/office/drawing/2014/main" id="{39F16C6E-D271-4665-B4C5-F9EB01A29670}"/>
              </a:ext>
            </a:extLst>
          </p:cNvPr>
          <p:cNvSpPr>
            <a:spLocks noGrp="1"/>
          </p:cNvSpPr>
          <p:nvPr>
            <p:ph idx="1"/>
          </p:nvPr>
        </p:nvSpPr>
        <p:spPr>
          <a:xfrm>
            <a:off x="632890" y="910266"/>
            <a:ext cx="3939109" cy="4656674"/>
          </a:xfrm>
        </p:spPr>
        <p:txBody>
          <a:bodyPr/>
          <a:lstStyle/>
          <a:p>
            <a:r>
              <a:rPr lang="nl-NL" dirty="0" err="1"/>
              <a:t>Chemicals</a:t>
            </a:r>
            <a:r>
              <a:rPr lang="nl-NL" dirty="0"/>
              <a:t> </a:t>
            </a:r>
          </a:p>
          <a:p>
            <a:pPr lvl="1"/>
            <a:r>
              <a:rPr lang="nl-NL" dirty="0"/>
              <a:t>Write it on the </a:t>
            </a:r>
            <a:r>
              <a:rPr lang="nl-NL" dirty="0" err="1"/>
              <a:t>white</a:t>
            </a:r>
            <a:r>
              <a:rPr lang="nl-NL" dirty="0"/>
              <a:t> board</a:t>
            </a:r>
          </a:p>
          <a:p>
            <a:pPr lvl="1"/>
            <a:r>
              <a:rPr lang="nl-NL" dirty="0"/>
              <a:t>Rinse container </a:t>
            </a:r>
            <a:r>
              <a:rPr lang="nl-NL" dirty="0" err="1"/>
              <a:t>and</a:t>
            </a:r>
            <a:r>
              <a:rPr lang="nl-NL" dirty="0"/>
              <a:t> </a:t>
            </a:r>
            <a:r>
              <a:rPr lang="en-US" dirty="0"/>
              <a:t>let rest evaporate</a:t>
            </a:r>
          </a:p>
          <a:p>
            <a:pPr lvl="1"/>
            <a:r>
              <a:rPr lang="en-US" dirty="0"/>
              <a:t>Make labels illegible and remove sticker</a:t>
            </a:r>
          </a:p>
          <a:p>
            <a:pPr lvl="1"/>
            <a:r>
              <a:rPr lang="en-US" dirty="0"/>
              <a:t>When dried out, in glass waste</a:t>
            </a:r>
            <a:endParaRPr lang="nl-NL" dirty="0"/>
          </a:p>
          <a:p>
            <a:pPr lvl="1"/>
            <a:r>
              <a:rPr lang="nl-NL" dirty="0"/>
              <a:t>Sticker must </a:t>
            </a:r>
            <a:r>
              <a:rPr lang="nl-NL" dirty="0" err="1"/>
              <a:t>be</a:t>
            </a:r>
            <a:r>
              <a:rPr lang="nl-NL" dirty="0"/>
              <a:t> </a:t>
            </a:r>
            <a:r>
              <a:rPr lang="nl-NL" dirty="0" err="1"/>
              <a:t>scanned</a:t>
            </a:r>
            <a:r>
              <a:rPr lang="nl-NL" dirty="0"/>
              <a:t> out</a:t>
            </a:r>
          </a:p>
          <a:p>
            <a:endParaRPr lang="nl-NL" dirty="0"/>
          </a:p>
          <a:p>
            <a:endParaRPr lang="nl-NL" dirty="0"/>
          </a:p>
          <a:p>
            <a:r>
              <a:rPr lang="nl-NL" dirty="0"/>
              <a:t>Pipettes, </a:t>
            </a:r>
            <a:r>
              <a:rPr lang="nl-NL" dirty="0" err="1"/>
              <a:t>vials</a:t>
            </a:r>
            <a:r>
              <a:rPr lang="nl-NL" dirty="0"/>
              <a:t>, septa, paper, MS </a:t>
            </a:r>
            <a:r>
              <a:rPr lang="nl-NL" dirty="0" err="1"/>
              <a:t>vials</a:t>
            </a:r>
            <a:r>
              <a:rPr lang="nl-NL" dirty="0"/>
              <a:t> in the transfer room</a:t>
            </a:r>
          </a:p>
          <a:p>
            <a:endParaRPr lang="nl-NL" dirty="0"/>
          </a:p>
          <a:p>
            <a:endParaRPr lang="nl-NL" dirty="0"/>
          </a:p>
          <a:p>
            <a:r>
              <a:rPr lang="nl-NL" dirty="0" err="1"/>
              <a:t>Consumables</a:t>
            </a:r>
            <a:r>
              <a:rPr lang="nl-NL" dirty="0"/>
              <a:t> (</a:t>
            </a:r>
            <a:r>
              <a:rPr lang="nl-NL" dirty="0" err="1"/>
              <a:t>needles</a:t>
            </a:r>
            <a:r>
              <a:rPr lang="nl-NL" dirty="0"/>
              <a:t>, </a:t>
            </a:r>
            <a:r>
              <a:rPr lang="nl-NL" dirty="0" err="1"/>
              <a:t>syringes</a:t>
            </a:r>
            <a:r>
              <a:rPr lang="nl-NL" dirty="0"/>
              <a:t>, </a:t>
            </a:r>
            <a:r>
              <a:rPr lang="nl-NL" dirty="0" err="1"/>
              <a:t>etc</a:t>
            </a:r>
            <a:r>
              <a:rPr lang="nl-NL" dirty="0"/>
              <a:t>) go </a:t>
            </a:r>
            <a:r>
              <a:rPr lang="nl-NL" dirty="0" err="1"/>
              <a:t>to</a:t>
            </a:r>
            <a:r>
              <a:rPr lang="nl-NL" dirty="0"/>
              <a:t> Samuel/Jan/Hernando</a:t>
            </a:r>
          </a:p>
          <a:p>
            <a:endParaRPr lang="nl-NL" dirty="0"/>
          </a:p>
          <a:p>
            <a:endParaRPr lang="nl-NL" dirty="0"/>
          </a:p>
          <a:p>
            <a:r>
              <a:rPr lang="nl-NL" dirty="0"/>
              <a:t>Any </a:t>
            </a:r>
            <a:r>
              <a:rPr lang="nl-NL" dirty="0" err="1"/>
              <a:t>other</a:t>
            </a:r>
            <a:r>
              <a:rPr lang="nl-NL" dirty="0"/>
              <a:t> </a:t>
            </a:r>
            <a:r>
              <a:rPr lang="nl-NL" dirty="0" err="1"/>
              <a:t>things</a:t>
            </a:r>
            <a:r>
              <a:rPr lang="nl-NL" dirty="0"/>
              <a:t>? </a:t>
            </a:r>
            <a:r>
              <a:rPr lang="nl-NL" dirty="0" err="1"/>
              <a:t>Don’t</a:t>
            </a:r>
            <a:r>
              <a:rPr lang="nl-NL" dirty="0"/>
              <a:t> know what </a:t>
            </a:r>
            <a:r>
              <a:rPr lang="nl-NL" dirty="0" err="1"/>
              <a:t>to</a:t>
            </a:r>
            <a:r>
              <a:rPr lang="nl-NL" dirty="0"/>
              <a:t> do? </a:t>
            </a:r>
            <a:r>
              <a:rPr lang="nl-NL" dirty="0">
                <a:sym typeface="Wingdings" panose="05000000000000000000" pitchFamily="2" charset="2"/>
              </a:rPr>
              <a:t> </a:t>
            </a:r>
            <a:r>
              <a:rPr lang="nl-NL" dirty="0" err="1">
                <a:sym typeface="Wingdings" panose="05000000000000000000" pitchFamily="2" charset="2"/>
              </a:rPr>
              <a:t>Ask</a:t>
            </a:r>
            <a:r>
              <a:rPr lang="nl-NL" dirty="0">
                <a:sym typeface="Wingdings" panose="05000000000000000000" pitchFamily="2" charset="2"/>
              </a:rPr>
              <a:t>!</a:t>
            </a:r>
            <a:endParaRPr lang="nl-NL" dirty="0"/>
          </a:p>
        </p:txBody>
      </p:sp>
      <p:pic>
        <p:nvPicPr>
          <p:cNvPr id="3" name="Picture 2" descr="Two bottles with labels on them&#10;&#10;AI-generated content may be incorrect.">
            <a:extLst>
              <a:ext uri="{FF2B5EF4-FFF2-40B4-BE49-F238E27FC236}">
                <a16:creationId xmlns:a16="http://schemas.microsoft.com/office/drawing/2014/main" id="{825A0823-A1F9-0C25-E7E1-0CDE0EDAC7F3}"/>
              </a:ext>
            </a:extLst>
          </p:cNvPr>
          <p:cNvPicPr>
            <a:picLocks noChangeAspect="1"/>
          </p:cNvPicPr>
          <p:nvPr/>
        </p:nvPicPr>
        <p:blipFill>
          <a:blip r:embed="rId6">
            <a:extLst>
              <a:ext uri="{28A0092B-C50C-407E-A947-70E740481C1C}">
                <a14:useLocalDpi xmlns:a14="http://schemas.microsoft.com/office/drawing/2010/main" val="0"/>
              </a:ext>
            </a:extLst>
          </a:blip>
          <a:srcRect b="26174"/>
          <a:stretch/>
        </p:blipFill>
        <p:spPr>
          <a:xfrm>
            <a:off x="5070828" y="910266"/>
            <a:ext cx="3440281" cy="1907061"/>
          </a:xfrm>
          <a:prstGeom prst="rect">
            <a:avLst/>
          </a:prstGeom>
        </p:spPr>
      </p:pic>
    </p:spTree>
    <p:extLst>
      <p:ext uri="{BB962C8B-B14F-4D97-AF65-F5344CB8AC3E}">
        <p14:creationId xmlns:p14="http://schemas.microsoft.com/office/powerpoint/2010/main" val="268787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500"/>
                                        <p:tgtEl>
                                          <p:spTgt spid="1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animEffect transition="in" filter="fade">
                                      <p:cBhvr>
                                        <p:cTn id="16" dur="500"/>
                                        <p:tgtEl>
                                          <p:spTgt spid="1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500"/>
                                        <p:tgtEl>
                                          <p:spTgt spid="1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5" end="5"/>
                                            </p:txEl>
                                          </p:spTgt>
                                        </p:tgtEl>
                                        <p:attrNameLst>
                                          <p:attrName>style.visibility</p:attrName>
                                        </p:attrNameLst>
                                      </p:cBhvr>
                                      <p:to>
                                        <p:strVal val="visible"/>
                                      </p:to>
                                    </p:set>
                                    <p:animEffect transition="in" filter="fade">
                                      <p:cBhvr>
                                        <p:cTn id="22" dur="500"/>
                                        <p:tgtEl>
                                          <p:spTgt spid="1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xEl>
                                              <p:pRg st="8" end="8"/>
                                            </p:txEl>
                                          </p:spTgt>
                                        </p:tgtEl>
                                        <p:attrNameLst>
                                          <p:attrName>style.visibility</p:attrName>
                                        </p:attrNameLst>
                                      </p:cBhvr>
                                      <p:to>
                                        <p:strVal val="visible"/>
                                      </p:to>
                                    </p:set>
                                    <p:animEffect transition="in" filter="fade">
                                      <p:cBhvr>
                                        <p:cTn id="33" dur="500"/>
                                        <p:tgtEl>
                                          <p:spTgt spid="17">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xEl>
                                              <p:pRg st="11" end="11"/>
                                            </p:txEl>
                                          </p:spTgt>
                                        </p:tgtEl>
                                        <p:attrNameLst>
                                          <p:attrName>style.visibility</p:attrName>
                                        </p:attrNameLst>
                                      </p:cBhvr>
                                      <p:to>
                                        <p:strVal val="visible"/>
                                      </p:to>
                                    </p:set>
                                    <p:animEffect transition="in" filter="fade">
                                      <p:cBhvr>
                                        <p:cTn id="41" dur="500"/>
                                        <p:tgtEl>
                                          <p:spTgt spid="17">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14" end="14"/>
                                            </p:txEl>
                                          </p:spTgt>
                                        </p:tgtEl>
                                        <p:attrNameLst>
                                          <p:attrName>style.visibility</p:attrName>
                                        </p:attrNameLst>
                                      </p:cBhvr>
                                      <p:to>
                                        <p:strVal val="visible"/>
                                      </p:to>
                                    </p:set>
                                    <p:animEffect transition="in" filter="fade">
                                      <p:cBhvr>
                                        <p:cTn id="49" dur="500"/>
                                        <p:tgtEl>
                                          <p:spTgt spid="1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U Titeldi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U PPT Algemeen ENG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U Titeldi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rporate identity">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on Radboud University.potx" id="{2214C47D-CDFA-40EA-B17B-F3DF3FE80E08}" vid="{5DBF791C-4672-440D-ADE9-3481520972EB}"/>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juid xmlns="http://www.joulesunlimited.com/juid"/>
</file>

<file path=customXml/item2.xml><?xml version="1.0" encoding="utf-8"?>
<juid xmlns="http://www.joulesunlimited.com/juid"/>
</file>

<file path=customXml/itemProps1.xml><?xml version="1.0" encoding="utf-8"?>
<ds:datastoreItem xmlns:ds="http://schemas.openxmlformats.org/officeDocument/2006/customXml" ds:itemID="{02B10460-7494-489E-93B8-4D49CE66F7B2}">
  <ds:schemaRefs>
    <ds:schemaRef ds:uri="http://www.joulesunlimited.com/juid"/>
  </ds:schemaRefs>
</ds:datastoreItem>
</file>

<file path=customXml/itemProps2.xml><?xml version="1.0" encoding="utf-8"?>
<ds:datastoreItem xmlns:ds="http://schemas.openxmlformats.org/officeDocument/2006/customXml" ds:itemID="{5E8D386F-DA8E-4635-ADD4-4E52F91BAA66}">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otalTime>103</TotalTime>
  <Words>2026</Words>
  <Application>Microsoft Office PowerPoint</Application>
  <PresentationFormat>On-screen Show (4:3)</PresentationFormat>
  <Paragraphs>467</Paragraphs>
  <Slides>37</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Aptos</vt:lpstr>
      <vt:lpstr>Arial</vt:lpstr>
      <vt:lpstr>Calibri</vt:lpstr>
      <vt:lpstr>Lucida Grande</vt:lpstr>
      <vt:lpstr>Open Sans</vt:lpstr>
      <vt:lpstr>Open Sans ExtraBold</vt:lpstr>
      <vt:lpstr>Open Sans Light</vt:lpstr>
      <vt:lpstr>Open Sans SemiBold</vt:lpstr>
      <vt:lpstr>Wingdings</vt:lpstr>
      <vt:lpstr>RU Titeldia's</vt:lpstr>
      <vt:lpstr>RU PPT Algemeen ENG 2014</vt:lpstr>
      <vt:lpstr>1_RU Titeldia's</vt:lpstr>
      <vt:lpstr>Corporate identity</vt:lpstr>
      <vt:lpstr>PowerPoint Presentation</vt:lpstr>
      <vt:lpstr>Synthetic Organic Chemistry group</vt:lpstr>
      <vt:lpstr>General information</vt:lpstr>
      <vt:lpstr>Before you can work in the lab</vt:lpstr>
      <vt:lpstr>PowerPoint Presentation</vt:lpstr>
      <vt:lpstr>Workplace</vt:lpstr>
      <vt:lpstr>Fume hood</vt:lpstr>
      <vt:lpstr>Lab guidelines</vt:lpstr>
      <vt:lpstr>What if something is empty?</vt:lpstr>
      <vt:lpstr>What to do if you made a chemical?</vt:lpstr>
      <vt:lpstr>Booking system</vt:lpstr>
      <vt:lpstr>PowerPoint Presentation</vt:lpstr>
      <vt:lpstr>Safety – Culture, not hierarchy</vt:lpstr>
      <vt:lpstr>Safety manual &amp; test</vt:lpstr>
      <vt:lpstr>Safety manual &amp; test</vt:lpstr>
      <vt:lpstr>Working in a lab</vt:lpstr>
      <vt:lpstr>Working in a lab</vt:lpstr>
      <vt:lpstr>Accidents</vt:lpstr>
      <vt:lpstr>Chemical storage</vt:lpstr>
      <vt:lpstr>A point about gloves…</vt:lpstr>
      <vt:lpstr>NMR Facility</vt:lpstr>
      <vt:lpstr>MS Facilities</vt:lpstr>
      <vt:lpstr>MS facilities</vt:lpstr>
      <vt:lpstr>Equipment</vt:lpstr>
      <vt:lpstr>Booking system</vt:lpstr>
      <vt:lpstr>Supercritical fluid chromatography (SFC)</vt:lpstr>
      <vt:lpstr>Preparative HPLC (Prep-HPLC) Büchi</vt:lpstr>
      <vt:lpstr>Thin-Layer Chromatography – Mass Spectrometry (TLC-MS)</vt:lpstr>
      <vt:lpstr>Biotage microwave synthesizer</vt:lpstr>
      <vt:lpstr>Infrared spectroscopy (IR)</vt:lpstr>
      <vt:lpstr>Size exclusion chromatography (SEC) </vt:lpstr>
      <vt:lpstr>MBraun SPS 5 (Solvent Purification System)</vt:lpstr>
      <vt:lpstr>Freeze Dryers  </vt:lpstr>
      <vt:lpstr>Biotage isolera flash chromatography system</vt:lpstr>
      <vt:lpstr>Biotage Initiator + SPPS (Solid Phase Peptide Synthesizer)</vt:lpstr>
      <vt:lpstr>Photo chemistry</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Boltje Member</dc:title>
  <dc:creator>Hidde Elferink</dc:creator>
  <cp:lastModifiedBy>Veldhuizen, F.J. (Frank)</cp:lastModifiedBy>
  <cp:revision>54</cp:revision>
  <dcterms:created xsi:type="dcterms:W3CDTF">2018-11-02T14:45:42Z</dcterms:created>
  <dcterms:modified xsi:type="dcterms:W3CDTF">2026-04-02T09:42:53Z</dcterms:modified>
</cp:coreProperties>
</file>